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91" r:id="rId2"/>
    <p:sldId id="284" r:id="rId3"/>
  </p:sldIdLst>
  <p:sldSz cx="12192000" cy="6858000"/>
  <p:notesSz cx="6797675" cy="9926638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6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66BA64-4054-4795-BA84-00BA9AF84F0A}" v="42" dt="2023-11-14T08:12:59.1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handoutMaster" Target="handoutMasters/handoutMaster1.xml"/><Relationship Id="rId10" Type="http://schemas.microsoft.com/office/2016/11/relationships/changesInfo" Target="changesInfos/changesInfo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dro Martin" userId="9a4f5e1d278b5cf3" providerId="LiveId" clId="{A866BA64-4054-4795-BA84-00BA9AF84F0A}"/>
    <pc:docChg chg="undo custSel addSld delSld modSld sldOrd">
      <pc:chgData name="Pedro Martin" userId="9a4f5e1d278b5cf3" providerId="LiveId" clId="{A866BA64-4054-4795-BA84-00BA9AF84F0A}" dt="2023-11-14T08:12:59.174" v="1755" actId="164"/>
      <pc:docMkLst>
        <pc:docMk/>
      </pc:docMkLst>
      <pc:sldChg chg="modSp del mod">
        <pc:chgData name="Pedro Martin" userId="9a4f5e1d278b5cf3" providerId="LiveId" clId="{A866BA64-4054-4795-BA84-00BA9AF84F0A}" dt="2023-02-09T10:01:38.634" v="1369" actId="2696"/>
        <pc:sldMkLst>
          <pc:docMk/>
          <pc:sldMk cId="251301685" sldId="258"/>
        </pc:sldMkLst>
        <pc:spChg chg="mod">
          <ac:chgData name="Pedro Martin" userId="9a4f5e1d278b5cf3" providerId="LiveId" clId="{A866BA64-4054-4795-BA84-00BA9AF84F0A}" dt="2022-12-10T12:15:44.377" v="23" actId="20577"/>
          <ac:spMkLst>
            <pc:docMk/>
            <pc:sldMk cId="251301685" sldId="258"/>
            <ac:spMk id="7" creationId="{7541B5BA-DDC7-7478-D2C8-A70BC80BFB46}"/>
          </ac:spMkLst>
        </pc:spChg>
        <pc:cxnChg chg="mod ord">
          <ac:chgData name="Pedro Martin" userId="9a4f5e1d278b5cf3" providerId="LiveId" clId="{A866BA64-4054-4795-BA84-00BA9AF84F0A}" dt="2022-12-10T12:17:01.359" v="28" actId="167"/>
          <ac:cxnSpMkLst>
            <pc:docMk/>
            <pc:sldMk cId="251301685" sldId="258"/>
            <ac:cxnSpMk id="79" creationId="{F1D04B51-788F-90A8-5776-5C3E10D736D2}"/>
          </ac:cxnSpMkLst>
        </pc:cxnChg>
      </pc:sldChg>
      <pc:sldChg chg="del">
        <pc:chgData name="Pedro Martin" userId="9a4f5e1d278b5cf3" providerId="LiveId" clId="{A866BA64-4054-4795-BA84-00BA9AF84F0A}" dt="2022-10-03T09:49:30.323" v="1" actId="2696"/>
        <pc:sldMkLst>
          <pc:docMk/>
          <pc:sldMk cId="3454784207" sldId="259"/>
        </pc:sldMkLst>
      </pc:sldChg>
      <pc:sldChg chg="del">
        <pc:chgData name="Pedro Martin" userId="9a4f5e1d278b5cf3" providerId="LiveId" clId="{A866BA64-4054-4795-BA84-00BA9AF84F0A}" dt="2022-10-03T09:49:32.495" v="2" actId="2696"/>
        <pc:sldMkLst>
          <pc:docMk/>
          <pc:sldMk cId="2270313830" sldId="260"/>
        </pc:sldMkLst>
      </pc:sldChg>
      <pc:sldChg chg="del">
        <pc:chgData name="Pedro Martin" userId="9a4f5e1d278b5cf3" providerId="LiveId" clId="{A866BA64-4054-4795-BA84-00BA9AF84F0A}" dt="2022-10-03T09:49:35.013" v="3" actId="2696"/>
        <pc:sldMkLst>
          <pc:docMk/>
          <pc:sldMk cId="2156333816" sldId="261"/>
        </pc:sldMkLst>
      </pc:sldChg>
      <pc:sldChg chg="del">
        <pc:chgData name="Pedro Martin" userId="9a4f5e1d278b5cf3" providerId="LiveId" clId="{A866BA64-4054-4795-BA84-00BA9AF84F0A}" dt="2022-10-03T09:49:45.940" v="7" actId="2696"/>
        <pc:sldMkLst>
          <pc:docMk/>
          <pc:sldMk cId="45737203" sldId="262"/>
        </pc:sldMkLst>
      </pc:sldChg>
      <pc:sldChg chg="del">
        <pc:chgData name="Pedro Martin" userId="9a4f5e1d278b5cf3" providerId="LiveId" clId="{A866BA64-4054-4795-BA84-00BA9AF84F0A}" dt="2022-10-03T09:49:41.425" v="5" actId="2696"/>
        <pc:sldMkLst>
          <pc:docMk/>
          <pc:sldMk cId="3518745838" sldId="263"/>
        </pc:sldMkLst>
      </pc:sldChg>
      <pc:sldChg chg="addSp delSp modSp mod ord">
        <pc:chgData name="Pedro Martin" userId="9a4f5e1d278b5cf3" providerId="LiveId" clId="{A866BA64-4054-4795-BA84-00BA9AF84F0A}" dt="2023-06-27T11:58:08.277" v="1512" actId="20577"/>
        <pc:sldMkLst>
          <pc:docMk/>
          <pc:sldMk cId="4192272950" sldId="264"/>
        </pc:sldMkLst>
        <pc:spChg chg="mod">
          <ac:chgData name="Pedro Martin" userId="9a4f5e1d278b5cf3" providerId="LiveId" clId="{A866BA64-4054-4795-BA84-00BA9AF84F0A}" dt="2022-12-10T12:35:38.210" v="76" actId="1076"/>
          <ac:spMkLst>
            <pc:docMk/>
            <pc:sldMk cId="4192272950" sldId="264"/>
            <ac:spMk id="4" creationId="{C344081F-3829-4F49-86CD-4E8A9DB135AF}"/>
          </ac:spMkLst>
        </pc:spChg>
        <pc:spChg chg="add mod">
          <ac:chgData name="Pedro Martin" userId="9a4f5e1d278b5cf3" providerId="LiveId" clId="{A866BA64-4054-4795-BA84-00BA9AF84F0A}" dt="2023-03-30T11:45:04.307" v="1484" actId="1076"/>
          <ac:spMkLst>
            <pc:docMk/>
            <pc:sldMk cId="4192272950" sldId="264"/>
            <ac:spMk id="5" creationId="{32433A76-4034-B9C1-FB1A-1163CA3344B6}"/>
          </ac:spMkLst>
        </pc:spChg>
        <pc:spChg chg="add mod">
          <ac:chgData name="Pedro Martin" userId="9a4f5e1d278b5cf3" providerId="LiveId" clId="{A866BA64-4054-4795-BA84-00BA9AF84F0A}" dt="2023-03-30T11:44:57.787" v="1483" actId="1076"/>
          <ac:spMkLst>
            <pc:docMk/>
            <pc:sldMk cId="4192272950" sldId="264"/>
            <ac:spMk id="6" creationId="{C03A43AB-493C-B273-B283-E4053A92188C}"/>
          </ac:spMkLst>
        </pc:spChg>
        <pc:spChg chg="add mod">
          <ac:chgData name="Pedro Martin" userId="9a4f5e1d278b5cf3" providerId="LiveId" clId="{A866BA64-4054-4795-BA84-00BA9AF84F0A}" dt="2023-03-30T11:44:51.803" v="1482" actId="1076"/>
          <ac:spMkLst>
            <pc:docMk/>
            <pc:sldMk cId="4192272950" sldId="264"/>
            <ac:spMk id="7" creationId="{1DF71933-7E0A-A81E-F979-7B2C7FF53111}"/>
          </ac:spMkLst>
        </pc:spChg>
        <pc:spChg chg="add mod">
          <ac:chgData name="Pedro Martin" userId="9a4f5e1d278b5cf3" providerId="LiveId" clId="{A866BA64-4054-4795-BA84-00BA9AF84F0A}" dt="2023-03-30T11:44:24.623" v="1479" actId="1076"/>
          <ac:spMkLst>
            <pc:docMk/>
            <pc:sldMk cId="4192272950" sldId="264"/>
            <ac:spMk id="8" creationId="{8456A281-F5C3-E482-A545-0C612561040D}"/>
          </ac:spMkLst>
        </pc:spChg>
        <pc:spChg chg="add mod">
          <ac:chgData name="Pedro Martin" userId="9a4f5e1d278b5cf3" providerId="LiveId" clId="{A866BA64-4054-4795-BA84-00BA9AF84F0A}" dt="2023-03-30T11:44:17.927" v="1478" actId="1076"/>
          <ac:spMkLst>
            <pc:docMk/>
            <pc:sldMk cId="4192272950" sldId="264"/>
            <ac:spMk id="9" creationId="{C22E2F77-BED0-A0F6-E6C5-D923ACA5E8AB}"/>
          </ac:spMkLst>
        </pc:spChg>
        <pc:spChg chg="add mod">
          <ac:chgData name="Pedro Martin" userId="9a4f5e1d278b5cf3" providerId="LiveId" clId="{A866BA64-4054-4795-BA84-00BA9AF84F0A}" dt="2023-03-30T11:47:02.664" v="1496" actId="164"/>
          <ac:spMkLst>
            <pc:docMk/>
            <pc:sldMk cId="4192272950" sldId="264"/>
            <ac:spMk id="10" creationId="{D6405032-5C95-CE8D-79A2-53030850D52D}"/>
          </ac:spMkLst>
        </pc:spChg>
        <pc:spChg chg="add mod">
          <ac:chgData name="Pedro Martin" userId="9a4f5e1d278b5cf3" providerId="LiveId" clId="{A866BA64-4054-4795-BA84-00BA9AF84F0A}" dt="2023-03-30T11:47:02.664" v="1496" actId="164"/>
          <ac:spMkLst>
            <pc:docMk/>
            <pc:sldMk cId="4192272950" sldId="264"/>
            <ac:spMk id="11" creationId="{D7230338-6208-EF80-788E-E0347B0A8062}"/>
          </ac:spMkLst>
        </pc:spChg>
        <pc:spChg chg="mod">
          <ac:chgData name="Pedro Martin" userId="9a4f5e1d278b5cf3" providerId="LiveId" clId="{A866BA64-4054-4795-BA84-00BA9AF84F0A}" dt="2023-06-27T11:58:08.277" v="1512" actId="20577"/>
          <ac:spMkLst>
            <pc:docMk/>
            <pc:sldMk cId="4192272950" sldId="264"/>
            <ac:spMk id="13" creationId="{B37252C5-FA6B-6482-764A-BB1C915D1494}"/>
          </ac:spMkLst>
        </pc:spChg>
        <pc:spChg chg="mod">
          <ac:chgData name="Pedro Martin" userId="9a4f5e1d278b5cf3" providerId="LiveId" clId="{A866BA64-4054-4795-BA84-00BA9AF84F0A}" dt="2023-06-27T11:58:04.731" v="1510" actId="20577"/>
          <ac:spMkLst>
            <pc:docMk/>
            <pc:sldMk cId="4192272950" sldId="264"/>
            <ac:spMk id="14" creationId="{1DA45404-3DE8-ED08-9B29-9242DEFBF53A}"/>
          </ac:spMkLst>
        </pc:spChg>
        <pc:spChg chg="mod">
          <ac:chgData name="Pedro Martin" userId="9a4f5e1d278b5cf3" providerId="LiveId" clId="{A866BA64-4054-4795-BA84-00BA9AF84F0A}" dt="2023-03-30T11:45:49.143" v="1488" actId="1076"/>
          <ac:spMkLst>
            <pc:docMk/>
            <pc:sldMk cId="4192272950" sldId="264"/>
            <ac:spMk id="19" creationId="{AAB2C3C1-D99B-C477-6680-7B56B6EC9DB4}"/>
          </ac:spMkLst>
        </pc:spChg>
        <pc:spChg chg="mod topLvl">
          <ac:chgData name="Pedro Martin" userId="9a4f5e1d278b5cf3" providerId="LiveId" clId="{A866BA64-4054-4795-BA84-00BA9AF84F0A}" dt="2023-03-30T11:45:19.859" v="1486" actId="14100"/>
          <ac:spMkLst>
            <pc:docMk/>
            <pc:sldMk cId="4192272950" sldId="264"/>
            <ac:spMk id="23" creationId="{B0314444-16A2-423E-7D5D-D9C3878739F3}"/>
          </ac:spMkLst>
        </pc:spChg>
        <pc:spChg chg="mod topLvl">
          <ac:chgData name="Pedro Martin" userId="9a4f5e1d278b5cf3" providerId="LiveId" clId="{A866BA64-4054-4795-BA84-00BA9AF84F0A}" dt="2023-03-30T11:45:10.282" v="1485" actId="1076"/>
          <ac:spMkLst>
            <pc:docMk/>
            <pc:sldMk cId="4192272950" sldId="264"/>
            <ac:spMk id="25" creationId="{1CF71574-636C-0848-4443-98715B9FDA8B}"/>
          </ac:spMkLst>
        </pc:spChg>
        <pc:spChg chg="mod">
          <ac:chgData name="Pedro Martin" userId="9a4f5e1d278b5cf3" providerId="LiveId" clId="{A866BA64-4054-4795-BA84-00BA9AF84F0A}" dt="2023-03-30T11:46:17.242" v="1492" actId="1076"/>
          <ac:spMkLst>
            <pc:docMk/>
            <pc:sldMk cId="4192272950" sldId="264"/>
            <ac:spMk id="37" creationId="{87DF7A19-EE4D-D579-D18F-3FC28ACBF6DC}"/>
          </ac:spMkLst>
        </pc:spChg>
        <pc:spChg chg="mod">
          <ac:chgData name="Pedro Martin" userId="9a4f5e1d278b5cf3" providerId="LiveId" clId="{A866BA64-4054-4795-BA84-00BA9AF84F0A}" dt="2022-12-10T12:44:30.173" v="330" actId="14100"/>
          <ac:spMkLst>
            <pc:docMk/>
            <pc:sldMk cId="4192272950" sldId="264"/>
            <ac:spMk id="38" creationId="{1EC7F5CA-AEAA-8ED3-90E5-24236054DC5E}"/>
          </ac:spMkLst>
        </pc:spChg>
        <pc:spChg chg="mod">
          <ac:chgData name="Pedro Martin" userId="9a4f5e1d278b5cf3" providerId="LiveId" clId="{A866BA64-4054-4795-BA84-00BA9AF84F0A}" dt="2022-12-10T19:42:34.012" v="869" actId="164"/>
          <ac:spMkLst>
            <pc:docMk/>
            <pc:sldMk cId="4192272950" sldId="264"/>
            <ac:spMk id="39" creationId="{25A9F102-2BEC-1DAF-E5EF-47075BED2587}"/>
          </ac:spMkLst>
        </pc:spChg>
        <pc:spChg chg="mod">
          <ac:chgData name="Pedro Martin" userId="9a4f5e1d278b5cf3" providerId="LiveId" clId="{A866BA64-4054-4795-BA84-00BA9AF84F0A}" dt="2022-12-10T19:42:34.012" v="869" actId="164"/>
          <ac:spMkLst>
            <pc:docMk/>
            <pc:sldMk cId="4192272950" sldId="264"/>
            <ac:spMk id="40" creationId="{0115BDBC-148E-E6DF-1C5D-86A7762A8F34}"/>
          </ac:spMkLst>
        </pc:spChg>
        <pc:spChg chg="mod">
          <ac:chgData name="Pedro Martin" userId="9a4f5e1d278b5cf3" providerId="LiveId" clId="{A866BA64-4054-4795-BA84-00BA9AF84F0A}" dt="2022-12-10T12:32:59.432" v="53" actId="165"/>
          <ac:spMkLst>
            <pc:docMk/>
            <pc:sldMk cId="4192272950" sldId="264"/>
            <ac:spMk id="43" creationId="{7736E4B1-D97D-EC53-0C5A-C54B8A9D2082}"/>
          </ac:spMkLst>
        </pc:spChg>
        <pc:grpChg chg="add mod">
          <ac:chgData name="Pedro Martin" userId="9a4f5e1d278b5cf3" providerId="LiveId" clId="{A866BA64-4054-4795-BA84-00BA9AF84F0A}" dt="2023-03-30T11:47:02.664" v="1496" actId="164"/>
          <ac:grpSpMkLst>
            <pc:docMk/>
            <pc:sldMk cId="4192272950" sldId="264"/>
            <ac:grpSpMk id="15" creationId="{FD13E46C-A142-D242-CF2E-E978AA8A1436}"/>
          </ac:grpSpMkLst>
        </pc:grpChg>
        <pc:grpChg chg="add mod">
          <ac:chgData name="Pedro Martin" userId="9a4f5e1d278b5cf3" providerId="LiveId" clId="{A866BA64-4054-4795-BA84-00BA9AF84F0A}" dt="2023-03-30T11:47:02.664" v="1496" actId="164"/>
          <ac:grpSpMkLst>
            <pc:docMk/>
            <pc:sldMk cId="4192272950" sldId="264"/>
            <ac:grpSpMk id="26" creationId="{AD5DB662-DE74-DEE4-4540-A0719277E1AC}"/>
          </ac:grpSpMkLst>
        </pc:grpChg>
        <pc:grpChg chg="del mod">
          <ac:chgData name="Pedro Martin" userId="9a4f5e1d278b5cf3" providerId="LiveId" clId="{A866BA64-4054-4795-BA84-00BA9AF84F0A}" dt="2022-12-10T12:32:51.681" v="52" actId="165"/>
          <ac:grpSpMkLst>
            <pc:docMk/>
            <pc:sldMk cId="4192272950" sldId="264"/>
            <ac:grpSpMk id="36" creationId="{B58987FA-F975-F704-A271-90CC9F526013}"/>
          </ac:grpSpMkLst>
        </pc:grpChg>
        <pc:grpChg chg="mod">
          <ac:chgData name="Pedro Martin" userId="9a4f5e1d278b5cf3" providerId="LiveId" clId="{A866BA64-4054-4795-BA84-00BA9AF84F0A}" dt="2022-12-10T12:32:59.432" v="53" actId="165"/>
          <ac:grpSpMkLst>
            <pc:docMk/>
            <pc:sldMk cId="4192272950" sldId="264"/>
            <ac:grpSpMk id="61" creationId="{3EBD76A4-A980-DC48-4B7C-C7BA733EAD96}"/>
          </ac:grpSpMkLst>
        </pc:grpChg>
        <pc:grpChg chg="mod topLvl">
          <ac:chgData name="Pedro Martin" userId="9a4f5e1d278b5cf3" providerId="LiveId" clId="{A866BA64-4054-4795-BA84-00BA9AF84F0A}" dt="2022-12-10T19:42:34.012" v="869" actId="164"/>
          <ac:grpSpMkLst>
            <pc:docMk/>
            <pc:sldMk cId="4192272950" sldId="264"/>
            <ac:grpSpMk id="77" creationId="{B59326D1-4B55-52FA-4856-1606B44D11B9}"/>
          </ac:grpSpMkLst>
        </pc:grpChg>
        <pc:grpChg chg="del mod topLvl">
          <ac:chgData name="Pedro Martin" userId="9a4f5e1d278b5cf3" providerId="LiveId" clId="{A866BA64-4054-4795-BA84-00BA9AF84F0A}" dt="2022-12-10T12:32:59.432" v="53" actId="165"/>
          <ac:grpSpMkLst>
            <pc:docMk/>
            <pc:sldMk cId="4192272950" sldId="264"/>
            <ac:grpSpMk id="99" creationId="{3ED39DCF-20B6-4FDD-58E4-3AAEBEC9EABF}"/>
          </ac:grpSpMkLst>
        </pc:grpChg>
        <pc:picChg chg="del">
          <ac:chgData name="Pedro Martin" userId="9a4f5e1d278b5cf3" providerId="LiveId" clId="{A866BA64-4054-4795-BA84-00BA9AF84F0A}" dt="2022-12-10T19:42:28.428" v="868" actId="478"/>
          <ac:picMkLst>
            <pc:docMk/>
            <pc:sldMk cId="4192272950" sldId="264"/>
            <ac:picMk id="2" creationId="{3B815A80-6B52-A35B-9BB2-3F1838F01A99}"/>
          </ac:picMkLst>
        </pc:picChg>
        <pc:cxnChg chg="mod topLvl">
          <ac:chgData name="Pedro Martin" userId="9a4f5e1d278b5cf3" providerId="LiveId" clId="{A866BA64-4054-4795-BA84-00BA9AF84F0A}" dt="2023-03-30T11:45:49.143" v="1488" actId="1076"/>
          <ac:cxnSpMkLst>
            <pc:docMk/>
            <pc:sldMk cId="4192272950" sldId="264"/>
            <ac:cxnSpMk id="33" creationId="{F776EB05-2529-A22C-0055-3A5F398CEB6E}"/>
          </ac:cxnSpMkLst>
        </pc:cxnChg>
        <pc:cxnChg chg="mod topLvl">
          <ac:chgData name="Pedro Martin" userId="9a4f5e1d278b5cf3" providerId="LiveId" clId="{A866BA64-4054-4795-BA84-00BA9AF84F0A}" dt="2022-12-10T19:42:34.012" v="869" actId="164"/>
          <ac:cxnSpMkLst>
            <pc:docMk/>
            <pc:sldMk cId="4192272950" sldId="264"/>
            <ac:cxnSpMk id="34" creationId="{A6E80BD8-A416-663D-29CC-E2B6454659E2}"/>
          </ac:cxnSpMkLst>
        </pc:cxnChg>
        <pc:cxnChg chg="mod">
          <ac:chgData name="Pedro Martin" userId="9a4f5e1d278b5cf3" providerId="LiveId" clId="{A866BA64-4054-4795-BA84-00BA9AF84F0A}" dt="2023-03-30T11:45:39.139" v="1487" actId="1076"/>
          <ac:cxnSpMkLst>
            <pc:docMk/>
            <pc:sldMk cId="4192272950" sldId="264"/>
            <ac:cxnSpMk id="42" creationId="{B2253C18-966D-F445-B455-46CB6E241409}"/>
          </ac:cxnSpMkLst>
        </pc:cxnChg>
        <pc:cxnChg chg="mod">
          <ac:chgData name="Pedro Martin" userId="9a4f5e1d278b5cf3" providerId="LiveId" clId="{A866BA64-4054-4795-BA84-00BA9AF84F0A}" dt="2023-03-30T11:46:28.327" v="1493" actId="14100"/>
          <ac:cxnSpMkLst>
            <pc:docMk/>
            <pc:sldMk cId="4192272950" sldId="264"/>
            <ac:cxnSpMk id="71" creationId="{5B043A4C-E09A-E461-0D30-F6BA43257E46}"/>
          </ac:cxnSpMkLst>
        </pc:cxnChg>
        <pc:cxnChg chg="mod topLvl">
          <ac:chgData name="Pedro Martin" userId="9a4f5e1d278b5cf3" providerId="LiveId" clId="{A866BA64-4054-4795-BA84-00BA9AF84F0A}" dt="2022-12-10T19:42:34.012" v="869" actId="164"/>
          <ac:cxnSpMkLst>
            <pc:docMk/>
            <pc:sldMk cId="4192272950" sldId="264"/>
            <ac:cxnSpMk id="79" creationId="{F1D04B51-788F-90A8-5776-5C3E10D736D2}"/>
          </ac:cxnSpMkLst>
        </pc:cxnChg>
        <pc:cxnChg chg="mod topLvl">
          <ac:chgData name="Pedro Martin" userId="9a4f5e1d278b5cf3" providerId="LiveId" clId="{A866BA64-4054-4795-BA84-00BA9AF84F0A}" dt="2022-12-10T19:42:34.012" v="869" actId="164"/>
          <ac:cxnSpMkLst>
            <pc:docMk/>
            <pc:sldMk cId="4192272950" sldId="264"/>
            <ac:cxnSpMk id="83" creationId="{03DC11F3-7FBA-86D1-CB98-7B5275A449AA}"/>
          </ac:cxnSpMkLst>
        </pc:cxnChg>
      </pc:sldChg>
      <pc:sldChg chg="addSp delSp modSp mod ord">
        <pc:chgData name="Pedro Martin" userId="9a4f5e1d278b5cf3" providerId="LiveId" clId="{A866BA64-4054-4795-BA84-00BA9AF84F0A}" dt="2023-03-30T11:38:11.550" v="1447" actId="14100"/>
        <pc:sldMkLst>
          <pc:docMk/>
          <pc:sldMk cId="3618758665" sldId="265"/>
        </pc:sldMkLst>
        <pc:spChg chg="mod">
          <ac:chgData name="Pedro Martin" userId="9a4f5e1d278b5cf3" providerId="LiveId" clId="{A866BA64-4054-4795-BA84-00BA9AF84F0A}" dt="2022-12-10T12:48:13.041" v="344" actId="165"/>
          <ac:spMkLst>
            <pc:docMk/>
            <pc:sldMk cId="3618758665" sldId="265"/>
            <ac:spMk id="4" creationId="{C344081F-3829-4F49-86CD-4E8A9DB135AF}"/>
          </ac:spMkLst>
        </pc:spChg>
        <pc:spChg chg="add mod">
          <ac:chgData name="Pedro Martin" userId="9a4f5e1d278b5cf3" providerId="LiveId" clId="{A866BA64-4054-4795-BA84-00BA9AF84F0A}" dt="2023-03-30T11:31:35.577" v="1430" actId="20577"/>
          <ac:spMkLst>
            <pc:docMk/>
            <pc:sldMk cId="3618758665" sldId="265"/>
            <ac:spMk id="10" creationId="{BD90E5A0-0A37-B057-FA4E-38A348F6CC42}"/>
          </ac:spMkLst>
        </pc:spChg>
        <pc:spChg chg="add mod">
          <ac:chgData name="Pedro Martin" userId="9a4f5e1d278b5cf3" providerId="LiveId" clId="{A866BA64-4054-4795-BA84-00BA9AF84F0A}" dt="2022-12-10T19:43:37.029" v="873" actId="164"/>
          <ac:spMkLst>
            <pc:docMk/>
            <pc:sldMk cId="3618758665" sldId="265"/>
            <ac:spMk id="11" creationId="{4DC6C123-3FE3-3557-ABE1-760F250CFF27}"/>
          </ac:spMkLst>
        </pc:spChg>
        <pc:spChg chg="add mod">
          <ac:chgData name="Pedro Martin" userId="9a4f5e1d278b5cf3" providerId="LiveId" clId="{A866BA64-4054-4795-BA84-00BA9AF84F0A}" dt="2023-03-30T11:32:06.737" v="1445" actId="20577"/>
          <ac:spMkLst>
            <pc:docMk/>
            <pc:sldMk cId="3618758665" sldId="265"/>
            <ac:spMk id="12" creationId="{45B52154-090B-81AB-9164-BC3935F2FF00}"/>
          </ac:spMkLst>
        </pc:spChg>
        <pc:spChg chg="mod">
          <ac:chgData name="Pedro Martin" userId="9a4f5e1d278b5cf3" providerId="LiveId" clId="{A866BA64-4054-4795-BA84-00BA9AF84F0A}" dt="2022-12-10T12:49:01.013" v="351" actId="1076"/>
          <ac:spMkLst>
            <pc:docMk/>
            <pc:sldMk cId="3618758665" sldId="265"/>
            <ac:spMk id="13" creationId="{B37252C5-FA6B-6482-764A-BB1C915D1494}"/>
          </ac:spMkLst>
        </pc:spChg>
        <pc:spChg chg="del">
          <ac:chgData name="Pedro Martin" userId="9a4f5e1d278b5cf3" providerId="LiveId" clId="{A866BA64-4054-4795-BA84-00BA9AF84F0A}" dt="2022-12-10T12:47:27.933" v="336" actId="478"/>
          <ac:spMkLst>
            <pc:docMk/>
            <pc:sldMk cId="3618758665" sldId="265"/>
            <ac:spMk id="14" creationId="{1DA45404-3DE8-ED08-9B29-9242DEFBF53A}"/>
          </ac:spMkLst>
        </pc:spChg>
        <pc:spChg chg="add mod">
          <ac:chgData name="Pedro Martin" userId="9a4f5e1d278b5cf3" providerId="LiveId" clId="{A866BA64-4054-4795-BA84-00BA9AF84F0A}" dt="2022-12-10T19:43:37.029" v="873" actId="164"/>
          <ac:spMkLst>
            <pc:docMk/>
            <pc:sldMk cId="3618758665" sldId="265"/>
            <ac:spMk id="15" creationId="{AC048B23-71FD-8E97-D5B9-6A7883D77443}"/>
          </ac:spMkLst>
        </pc:spChg>
        <pc:spChg chg="add del mod">
          <ac:chgData name="Pedro Martin" userId="9a4f5e1d278b5cf3" providerId="LiveId" clId="{A866BA64-4054-4795-BA84-00BA9AF84F0A}" dt="2022-12-10T12:52:28.878" v="379" actId="478"/>
          <ac:spMkLst>
            <pc:docMk/>
            <pc:sldMk cId="3618758665" sldId="265"/>
            <ac:spMk id="16" creationId="{D1A031F3-76B6-3D82-4220-88D45003EA6A}"/>
          </ac:spMkLst>
        </pc:spChg>
        <pc:spChg chg="mod">
          <ac:chgData name="Pedro Martin" userId="9a4f5e1d278b5cf3" providerId="LiveId" clId="{A866BA64-4054-4795-BA84-00BA9AF84F0A}" dt="2023-03-30T11:38:11.550" v="1447" actId="14100"/>
          <ac:spMkLst>
            <pc:docMk/>
            <pc:sldMk cId="3618758665" sldId="265"/>
            <ac:spMk id="19" creationId="{AAB2C3C1-D99B-C477-6680-7B56B6EC9DB4}"/>
          </ac:spMkLst>
        </pc:spChg>
        <pc:spChg chg="mod topLvl">
          <ac:chgData name="Pedro Martin" userId="9a4f5e1d278b5cf3" providerId="LiveId" clId="{A866BA64-4054-4795-BA84-00BA9AF84F0A}" dt="2022-12-10T19:43:37.029" v="873" actId="164"/>
          <ac:spMkLst>
            <pc:docMk/>
            <pc:sldMk cId="3618758665" sldId="265"/>
            <ac:spMk id="23" creationId="{B0314444-16A2-423E-7D5D-D9C3878739F3}"/>
          </ac:spMkLst>
        </pc:spChg>
        <pc:spChg chg="mod topLvl">
          <ac:chgData name="Pedro Martin" userId="9a4f5e1d278b5cf3" providerId="LiveId" clId="{A866BA64-4054-4795-BA84-00BA9AF84F0A}" dt="2022-12-10T19:43:37.029" v="873" actId="164"/>
          <ac:spMkLst>
            <pc:docMk/>
            <pc:sldMk cId="3618758665" sldId="265"/>
            <ac:spMk id="25" creationId="{1CF71574-636C-0848-4443-98715B9FDA8B}"/>
          </ac:spMkLst>
        </pc:spChg>
        <pc:spChg chg="mod">
          <ac:chgData name="Pedro Martin" userId="9a4f5e1d278b5cf3" providerId="LiveId" clId="{A866BA64-4054-4795-BA84-00BA9AF84F0A}" dt="2023-03-30T11:38:00.998" v="1446" actId="404"/>
          <ac:spMkLst>
            <pc:docMk/>
            <pc:sldMk cId="3618758665" sldId="265"/>
            <ac:spMk id="37" creationId="{87DF7A19-EE4D-D579-D18F-3FC28ACBF6DC}"/>
          </ac:spMkLst>
        </pc:spChg>
        <pc:spChg chg="mod">
          <ac:chgData name="Pedro Martin" userId="9a4f5e1d278b5cf3" providerId="LiveId" clId="{A866BA64-4054-4795-BA84-00BA9AF84F0A}" dt="2022-12-10T12:48:13.041" v="344" actId="165"/>
          <ac:spMkLst>
            <pc:docMk/>
            <pc:sldMk cId="3618758665" sldId="265"/>
            <ac:spMk id="38" creationId="{1EC7F5CA-AEAA-8ED3-90E5-24236054DC5E}"/>
          </ac:spMkLst>
        </pc:spChg>
        <pc:spChg chg="mod">
          <ac:chgData name="Pedro Martin" userId="9a4f5e1d278b5cf3" providerId="LiveId" clId="{A866BA64-4054-4795-BA84-00BA9AF84F0A}" dt="2022-12-10T19:43:37.029" v="873" actId="164"/>
          <ac:spMkLst>
            <pc:docMk/>
            <pc:sldMk cId="3618758665" sldId="265"/>
            <ac:spMk id="39" creationId="{25A9F102-2BEC-1DAF-E5EF-47075BED2587}"/>
          </ac:spMkLst>
        </pc:spChg>
        <pc:spChg chg="mod">
          <ac:chgData name="Pedro Martin" userId="9a4f5e1d278b5cf3" providerId="LiveId" clId="{A866BA64-4054-4795-BA84-00BA9AF84F0A}" dt="2022-12-10T19:43:37.029" v="873" actId="164"/>
          <ac:spMkLst>
            <pc:docMk/>
            <pc:sldMk cId="3618758665" sldId="265"/>
            <ac:spMk id="40" creationId="{0115BDBC-148E-E6DF-1C5D-86A7762A8F34}"/>
          </ac:spMkLst>
        </pc:spChg>
        <pc:spChg chg="mod">
          <ac:chgData name="Pedro Martin" userId="9a4f5e1d278b5cf3" providerId="LiveId" clId="{A866BA64-4054-4795-BA84-00BA9AF84F0A}" dt="2022-12-10T12:48:13.041" v="344" actId="165"/>
          <ac:spMkLst>
            <pc:docMk/>
            <pc:sldMk cId="3618758665" sldId="265"/>
            <ac:spMk id="43" creationId="{7736E4B1-D97D-EC53-0C5A-C54B8A9D2082}"/>
          </ac:spMkLst>
        </pc:spChg>
        <pc:grpChg chg="add mod">
          <ac:chgData name="Pedro Martin" userId="9a4f5e1d278b5cf3" providerId="LiveId" clId="{A866BA64-4054-4795-BA84-00BA9AF84F0A}" dt="2022-12-10T19:43:37.029" v="873" actId="164"/>
          <ac:grpSpMkLst>
            <pc:docMk/>
            <pc:sldMk cId="3618758665" sldId="265"/>
            <ac:grpSpMk id="20" creationId="{EB529574-7EC6-BF0F-0E46-D620A04BBA03}"/>
          </ac:grpSpMkLst>
        </pc:grpChg>
        <pc:grpChg chg="del">
          <ac:chgData name="Pedro Martin" userId="9a4f5e1d278b5cf3" providerId="LiveId" clId="{A866BA64-4054-4795-BA84-00BA9AF84F0A}" dt="2022-12-10T12:48:13.041" v="344" actId="165"/>
          <ac:grpSpMkLst>
            <pc:docMk/>
            <pc:sldMk cId="3618758665" sldId="265"/>
            <ac:grpSpMk id="36" creationId="{B58987FA-F975-F704-A271-90CC9F526013}"/>
          </ac:grpSpMkLst>
        </pc:grpChg>
        <pc:grpChg chg="mod">
          <ac:chgData name="Pedro Martin" userId="9a4f5e1d278b5cf3" providerId="LiveId" clId="{A866BA64-4054-4795-BA84-00BA9AF84F0A}" dt="2022-12-10T12:48:13.041" v="344" actId="165"/>
          <ac:grpSpMkLst>
            <pc:docMk/>
            <pc:sldMk cId="3618758665" sldId="265"/>
            <ac:grpSpMk id="61" creationId="{3EBD76A4-A980-DC48-4B7C-C7BA733EAD96}"/>
          </ac:grpSpMkLst>
        </pc:grpChg>
        <pc:grpChg chg="mod">
          <ac:chgData name="Pedro Martin" userId="9a4f5e1d278b5cf3" providerId="LiveId" clId="{A866BA64-4054-4795-BA84-00BA9AF84F0A}" dt="2022-12-10T12:48:13.041" v="344" actId="165"/>
          <ac:grpSpMkLst>
            <pc:docMk/>
            <pc:sldMk cId="3618758665" sldId="265"/>
            <ac:grpSpMk id="77" creationId="{B59326D1-4B55-52FA-4856-1606B44D11B9}"/>
          </ac:grpSpMkLst>
        </pc:grpChg>
        <pc:grpChg chg="mod topLvl">
          <ac:chgData name="Pedro Martin" userId="9a4f5e1d278b5cf3" providerId="LiveId" clId="{A866BA64-4054-4795-BA84-00BA9AF84F0A}" dt="2022-12-10T19:43:37.029" v="873" actId="164"/>
          <ac:grpSpMkLst>
            <pc:docMk/>
            <pc:sldMk cId="3618758665" sldId="265"/>
            <ac:grpSpMk id="99" creationId="{3ED39DCF-20B6-4FDD-58E4-3AAEBEC9EABF}"/>
          </ac:grpSpMkLst>
        </pc:grpChg>
        <pc:picChg chg="del">
          <ac:chgData name="Pedro Martin" userId="9a4f5e1d278b5cf3" providerId="LiveId" clId="{A866BA64-4054-4795-BA84-00BA9AF84F0A}" dt="2022-12-10T19:43:06.622" v="870" actId="478"/>
          <ac:picMkLst>
            <pc:docMk/>
            <pc:sldMk cId="3618758665" sldId="265"/>
            <ac:picMk id="2" creationId="{2139D131-CC50-9EDA-1CB2-A6802F8FD7B3}"/>
          </ac:picMkLst>
        </pc:picChg>
        <pc:cxnChg chg="mod topLvl">
          <ac:chgData name="Pedro Martin" userId="9a4f5e1d278b5cf3" providerId="LiveId" clId="{A866BA64-4054-4795-BA84-00BA9AF84F0A}" dt="2023-03-30T11:38:11.550" v="1447" actId="14100"/>
          <ac:cxnSpMkLst>
            <pc:docMk/>
            <pc:sldMk cId="3618758665" sldId="265"/>
            <ac:cxnSpMk id="33" creationId="{F776EB05-2529-A22C-0055-3A5F398CEB6E}"/>
          </ac:cxnSpMkLst>
        </pc:cxnChg>
        <pc:cxnChg chg="mod topLvl">
          <ac:chgData name="Pedro Martin" userId="9a4f5e1d278b5cf3" providerId="LiveId" clId="{A866BA64-4054-4795-BA84-00BA9AF84F0A}" dt="2022-12-10T19:43:37.029" v="873" actId="164"/>
          <ac:cxnSpMkLst>
            <pc:docMk/>
            <pc:sldMk cId="3618758665" sldId="265"/>
            <ac:cxnSpMk id="34" creationId="{A6E80BD8-A416-663D-29CC-E2B6454659E2}"/>
          </ac:cxnSpMkLst>
        </pc:cxnChg>
        <pc:cxnChg chg="mod">
          <ac:chgData name="Pedro Martin" userId="9a4f5e1d278b5cf3" providerId="LiveId" clId="{A866BA64-4054-4795-BA84-00BA9AF84F0A}" dt="2022-12-10T19:43:37.029" v="873" actId="164"/>
          <ac:cxnSpMkLst>
            <pc:docMk/>
            <pc:sldMk cId="3618758665" sldId="265"/>
            <ac:cxnSpMk id="42" creationId="{B2253C18-966D-F445-B455-46CB6E241409}"/>
          </ac:cxnSpMkLst>
        </pc:cxnChg>
        <pc:cxnChg chg="mod">
          <ac:chgData name="Pedro Martin" userId="9a4f5e1d278b5cf3" providerId="LiveId" clId="{A866BA64-4054-4795-BA84-00BA9AF84F0A}" dt="2022-12-10T12:58:02.843" v="482" actId="1076"/>
          <ac:cxnSpMkLst>
            <pc:docMk/>
            <pc:sldMk cId="3618758665" sldId="265"/>
            <ac:cxnSpMk id="71" creationId="{5B043A4C-E09A-E461-0D30-F6BA43257E46}"/>
          </ac:cxnSpMkLst>
        </pc:cxnChg>
        <pc:cxnChg chg="mod">
          <ac:chgData name="Pedro Martin" userId="9a4f5e1d278b5cf3" providerId="LiveId" clId="{A866BA64-4054-4795-BA84-00BA9AF84F0A}" dt="2022-12-10T12:48:13.041" v="344" actId="165"/>
          <ac:cxnSpMkLst>
            <pc:docMk/>
            <pc:sldMk cId="3618758665" sldId="265"/>
            <ac:cxnSpMk id="79" creationId="{F1D04B51-788F-90A8-5776-5C3E10D736D2}"/>
          </ac:cxnSpMkLst>
        </pc:cxnChg>
        <pc:cxnChg chg="mod">
          <ac:chgData name="Pedro Martin" userId="9a4f5e1d278b5cf3" providerId="LiveId" clId="{A866BA64-4054-4795-BA84-00BA9AF84F0A}" dt="2022-12-10T12:48:13.041" v="344" actId="165"/>
          <ac:cxnSpMkLst>
            <pc:docMk/>
            <pc:sldMk cId="3618758665" sldId="265"/>
            <ac:cxnSpMk id="83" creationId="{03DC11F3-7FBA-86D1-CB98-7B5275A449AA}"/>
          </ac:cxnSpMkLst>
        </pc:cxnChg>
      </pc:sldChg>
      <pc:sldChg chg="addSp delSp modSp mod ord">
        <pc:chgData name="Pedro Martin" userId="9a4f5e1d278b5cf3" providerId="LiveId" clId="{A866BA64-4054-4795-BA84-00BA9AF84F0A}" dt="2022-12-10T19:58:39.610" v="898" actId="164"/>
        <pc:sldMkLst>
          <pc:docMk/>
          <pc:sldMk cId="319516163" sldId="266"/>
        </pc:sldMkLst>
        <pc:spChg chg="mod">
          <ac:chgData name="Pedro Martin" userId="9a4f5e1d278b5cf3" providerId="LiveId" clId="{A866BA64-4054-4795-BA84-00BA9AF84F0A}" dt="2022-12-10T19:57:08.723" v="897"/>
          <ac:spMkLst>
            <pc:docMk/>
            <pc:sldMk cId="319516163" sldId="266"/>
            <ac:spMk id="13" creationId="{B37252C5-FA6B-6482-764A-BB1C915D1494}"/>
          </ac:spMkLst>
        </pc:spChg>
        <pc:spChg chg="mod">
          <ac:chgData name="Pedro Martin" userId="9a4f5e1d278b5cf3" providerId="LiveId" clId="{A866BA64-4054-4795-BA84-00BA9AF84F0A}" dt="2022-12-10T19:56:56.617" v="896" actId="20577"/>
          <ac:spMkLst>
            <pc:docMk/>
            <pc:sldMk cId="319516163" sldId="266"/>
            <ac:spMk id="14" creationId="{1DA45404-3DE8-ED08-9B29-9242DEFBF53A}"/>
          </ac:spMkLst>
        </pc:spChg>
        <pc:spChg chg="add mod">
          <ac:chgData name="Pedro Martin" userId="9a4f5e1d278b5cf3" providerId="LiveId" clId="{A866BA64-4054-4795-BA84-00BA9AF84F0A}" dt="2022-12-10T19:58:39.610" v="898" actId="164"/>
          <ac:spMkLst>
            <pc:docMk/>
            <pc:sldMk cId="319516163" sldId="266"/>
            <ac:spMk id="17" creationId="{A8D7E279-6B59-231D-BEB3-BF007CC86EB2}"/>
          </ac:spMkLst>
        </pc:spChg>
        <pc:spChg chg="mod">
          <ac:chgData name="Pedro Martin" userId="9a4f5e1d278b5cf3" providerId="LiveId" clId="{A866BA64-4054-4795-BA84-00BA9AF84F0A}" dt="2022-12-10T19:55:44.815" v="884" actId="14100"/>
          <ac:spMkLst>
            <pc:docMk/>
            <pc:sldMk cId="319516163" sldId="266"/>
            <ac:spMk id="19" creationId="{AAB2C3C1-D99B-C477-6680-7B56B6EC9DB4}"/>
          </ac:spMkLst>
        </pc:spChg>
        <pc:spChg chg="mod">
          <ac:chgData name="Pedro Martin" userId="9a4f5e1d278b5cf3" providerId="LiveId" clId="{A866BA64-4054-4795-BA84-00BA9AF84F0A}" dt="2022-12-10T13:53:11.538" v="574" actId="20577"/>
          <ac:spMkLst>
            <pc:docMk/>
            <pc:sldMk cId="319516163" sldId="266"/>
            <ac:spMk id="25" creationId="{1CF71574-636C-0848-4443-98715B9FDA8B}"/>
          </ac:spMkLst>
        </pc:spChg>
        <pc:spChg chg="mod">
          <ac:chgData name="Pedro Martin" userId="9a4f5e1d278b5cf3" providerId="LiveId" clId="{A866BA64-4054-4795-BA84-00BA9AF84F0A}" dt="2022-12-10T19:58:39.610" v="898" actId="164"/>
          <ac:spMkLst>
            <pc:docMk/>
            <pc:sldMk cId="319516163" sldId="266"/>
            <ac:spMk id="37" creationId="{87DF7A19-EE4D-D579-D18F-3FC28ACBF6DC}"/>
          </ac:spMkLst>
        </pc:spChg>
        <pc:spChg chg="mod">
          <ac:chgData name="Pedro Martin" userId="9a4f5e1d278b5cf3" providerId="LiveId" clId="{A866BA64-4054-4795-BA84-00BA9AF84F0A}" dt="2022-12-10T19:58:39.610" v="898" actId="164"/>
          <ac:spMkLst>
            <pc:docMk/>
            <pc:sldMk cId="319516163" sldId="266"/>
            <ac:spMk id="39" creationId="{25A9F102-2BEC-1DAF-E5EF-47075BED2587}"/>
          </ac:spMkLst>
        </pc:spChg>
        <pc:spChg chg="mod">
          <ac:chgData name="Pedro Martin" userId="9a4f5e1d278b5cf3" providerId="LiveId" clId="{A866BA64-4054-4795-BA84-00BA9AF84F0A}" dt="2022-12-10T19:58:39.610" v="898" actId="164"/>
          <ac:spMkLst>
            <pc:docMk/>
            <pc:sldMk cId="319516163" sldId="266"/>
            <ac:spMk id="40" creationId="{0115BDBC-148E-E6DF-1C5D-86A7762A8F34}"/>
          </ac:spMkLst>
        </pc:spChg>
        <pc:grpChg chg="add mod">
          <ac:chgData name="Pedro Martin" userId="9a4f5e1d278b5cf3" providerId="LiveId" clId="{A866BA64-4054-4795-BA84-00BA9AF84F0A}" dt="2022-12-10T19:58:39.610" v="898" actId="164"/>
          <ac:grpSpMkLst>
            <pc:docMk/>
            <pc:sldMk cId="319516163" sldId="266"/>
            <ac:grpSpMk id="21" creationId="{678A8CBE-CD6C-C767-2379-31035CFE81CB}"/>
          </ac:grpSpMkLst>
        </pc:grpChg>
        <pc:grpChg chg="mod">
          <ac:chgData name="Pedro Martin" userId="9a4f5e1d278b5cf3" providerId="LiveId" clId="{A866BA64-4054-4795-BA84-00BA9AF84F0A}" dt="2022-12-10T19:58:39.610" v="898" actId="164"/>
          <ac:grpSpMkLst>
            <pc:docMk/>
            <pc:sldMk cId="319516163" sldId="266"/>
            <ac:grpSpMk id="36" creationId="{B58987FA-F975-F704-A271-90CC9F526013}"/>
          </ac:grpSpMkLst>
        </pc:grpChg>
        <pc:picChg chg="del">
          <ac:chgData name="Pedro Martin" userId="9a4f5e1d278b5cf3" providerId="LiveId" clId="{A866BA64-4054-4795-BA84-00BA9AF84F0A}" dt="2022-12-10T19:43:13.694" v="871" actId="478"/>
          <ac:picMkLst>
            <pc:docMk/>
            <pc:sldMk cId="319516163" sldId="266"/>
            <ac:picMk id="2" creationId="{8478F132-63A0-549D-6AE3-2D1F637EA4FE}"/>
          </ac:picMkLst>
        </pc:picChg>
        <pc:cxnChg chg="mod">
          <ac:chgData name="Pedro Martin" userId="9a4f5e1d278b5cf3" providerId="LiveId" clId="{A866BA64-4054-4795-BA84-00BA9AF84F0A}" dt="2022-12-10T19:56:33.230" v="891" actId="14100"/>
          <ac:cxnSpMkLst>
            <pc:docMk/>
            <pc:sldMk cId="319516163" sldId="266"/>
            <ac:cxnSpMk id="33" creationId="{F776EB05-2529-A22C-0055-3A5F398CEB6E}"/>
          </ac:cxnSpMkLst>
        </pc:cxnChg>
        <pc:cxnChg chg="mod">
          <ac:chgData name="Pedro Martin" userId="9a4f5e1d278b5cf3" providerId="LiveId" clId="{A866BA64-4054-4795-BA84-00BA9AF84F0A}" dt="2022-12-10T19:58:39.610" v="898" actId="164"/>
          <ac:cxnSpMkLst>
            <pc:docMk/>
            <pc:sldMk cId="319516163" sldId="266"/>
            <ac:cxnSpMk id="42" creationId="{B2253C18-966D-F445-B455-46CB6E241409}"/>
          </ac:cxnSpMkLst>
        </pc:cxnChg>
        <pc:cxnChg chg="mod">
          <ac:chgData name="Pedro Martin" userId="9a4f5e1d278b5cf3" providerId="LiveId" clId="{A866BA64-4054-4795-BA84-00BA9AF84F0A}" dt="2022-12-10T19:56:38.418" v="892" actId="14100"/>
          <ac:cxnSpMkLst>
            <pc:docMk/>
            <pc:sldMk cId="319516163" sldId="266"/>
            <ac:cxnSpMk id="71" creationId="{5B043A4C-E09A-E461-0D30-F6BA43257E46}"/>
          </ac:cxnSpMkLst>
        </pc:cxnChg>
      </pc:sldChg>
      <pc:sldChg chg="addSp delSp modSp mod ord">
        <pc:chgData name="Pedro Martin" userId="9a4f5e1d278b5cf3" providerId="LiveId" clId="{A866BA64-4054-4795-BA84-00BA9AF84F0A}" dt="2022-12-13T17:28:09.825" v="1110" actId="164"/>
        <pc:sldMkLst>
          <pc:docMk/>
          <pc:sldMk cId="924923367" sldId="267"/>
        </pc:sldMkLst>
        <pc:spChg chg="mod">
          <ac:chgData name="Pedro Martin" userId="9a4f5e1d278b5cf3" providerId="LiveId" clId="{A866BA64-4054-4795-BA84-00BA9AF84F0A}" dt="2022-12-13T12:07:47.033" v="908" actId="20577"/>
          <ac:spMkLst>
            <pc:docMk/>
            <pc:sldMk cId="924923367" sldId="267"/>
            <ac:spMk id="4" creationId="{C344081F-3829-4F49-86CD-4E8A9DB135AF}"/>
          </ac:spMkLst>
        </pc:spChg>
        <pc:spChg chg="add mod">
          <ac:chgData name="Pedro Martin" userId="9a4f5e1d278b5cf3" providerId="LiveId" clId="{A866BA64-4054-4795-BA84-00BA9AF84F0A}" dt="2022-12-13T17:28:09.825" v="1110" actId="164"/>
          <ac:spMkLst>
            <pc:docMk/>
            <pc:sldMk cId="924923367" sldId="267"/>
            <ac:spMk id="7" creationId="{32AABAF6-0958-17BC-CF17-26E2134DAFAA}"/>
          </ac:spMkLst>
        </pc:spChg>
        <pc:spChg chg="mod">
          <ac:chgData name="Pedro Martin" userId="9a4f5e1d278b5cf3" providerId="LiveId" clId="{A866BA64-4054-4795-BA84-00BA9AF84F0A}" dt="2022-12-13T12:53:02.141" v="1072" actId="1076"/>
          <ac:spMkLst>
            <pc:docMk/>
            <pc:sldMk cId="924923367" sldId="267"/>
            <ac:spMk id="14" creationId="{1DA45404-3DE8-ED08-9B29-9242DEFBF53A}"/>
          </ac:spMkLst>
        </pc:spChg>
        <pc:spChg chg="mod">
          <ac:chgData name="Pedro Martin" userId="9a4f5e1d278b5cf3" providerId="LiveId" clId="{A866BA64-4054-4795-BA84-00BA9AF84F0A}" dt="2022-12-13T12:53:06.786" v="1073" actId="14100"/>
          <ac:spMkLst>
            <pc:docMk/>
            <pc:sldMk cId="924923367" sldId="267"/>
            <ac:spMk id="19" creationId="{AAB2C3C1-D99B-C477-6680-7B56B6EC9DB4}"/>
          </ac:spMkLst>
        </pc:spChg>
        <pc:spChg chg="mod">
          <ac:chgData name="Pedro Martin" userId="9a4f5e1d278b5cf3" providerId="LiveId" clId="{A866BA64-4054-4795-BA84-00BA9AF84F0A}" dt="2022-12-13T12:53:44.887" v="1097" actId="20577"/>
          <ac:spMkLst>
            <pc:docMk/>
            <pc:sldMk cId="924923367" sldId="267"/>
            <ac:spMk id="25" creationId="{1CF71574-636C-0848-4443-98715B9FDA8B}"/>
          </ac:spMkLst>
        </pc:spChg>
        <pc:spChg chg="mod">
          <ac:chgData name="Pedro Martin" userId="9a4f5e1d278b5cf3" providerId="LiveId" clId="{A866BA64-4054-4795-BA84-00BA9AF84F0A}" dt="2022-12-13T17:28:09.825" v="1110" actId="164"/>
          <ac:spMkLst>
            <pc:docMk/>
            <pc:sldMk cId="924923367" sldId="267"/>
            <ac:spMk id="37" creationId="{87DF7A19-EE4D-D579-D18F-3FC28ACBF6DC}"/>
          </ac:spMkLst>
        </pc:spChg>
        <pc:spChg chg="mod">
          <ac:chgData name="Pedro Martin" userId="9a4f5e1d278b5cf3" providerId="LiveId" clId="{A866BA64-4054-4795-BA84-00BA9AF84F0A}" dt="2022-12-13T17:28:09.825" v="1110" actId="164"/>
          <ac:spMkLst>
            <pc:docMk/>
            <pc:sldMk cId="924923367" sldId="267"/>
            <ac:spMk id="39" creationId="{25A9F102-2BEC-1DAF-E5EF-47075BED2587}"/>
          </ac:spMkLst>
        </pc:spChg>
        <pc:spChg chg="mod">
          <ac:chgData name="Pedro Martin" userId="9a4f5e1d278b5cf3" providerId="LiveId" clId="{A866BA64-4054-4795-BA84-00BA9AF84F0A}" dt="2022-12-13T17:28:09.825" v="1110" actId="164"/>
          <ac:spMkLst>
            <pc:docMk/>
            <pc:sldMk cId="924923367" sldId="267"/>
            <ac:spMk id="40" creationId="{0115BDBC-148E-E6DF-1C5D-86A7762A8F34}"/>
          </ac:spMkLst>
        </pc:spChg>
        <pc:grpChg chg="add mod">
          <ac:chgData name="Pedro Martin" userId="9a4f5e1d278b5cf3" providerId="LiveId" clId="{A866BA64-4054-4795-BA84-00BA9AF84F0A}" dt="2022-12-13T17:28:09.825" v="1110" actId="164"/>
          <ac:grpSpMkLst>
            <pc:docMk/>
            <pc:sldMk cId="924923367" sldId="267"/>
            <ac:grpSpMk id="12" creationId="{B937BD86-2906-06FD-CDA0-19EDBCA18152}"/>
          </ac:grpSpMkLst>
        </pc:grpChg>
        <pc:grpChg chg="mod">
          <ac:chgData name="Pedro Martin" userId="9a4f5e1d278b5cf3" providerId="LiveId" clId="{A866BA64-4054-4795-BA84-00BA9AF84F0A}" dt="2022-12-13T17:28:09.825" v="1110" actId="164"/>
          <ac:grpSpMkLst>
            <pc:docMk/>
            <pc:sldMk cId="924923367" sldId="267"/>
            <ac:grpSpMk id="36" creationId="{B58987FA-F975-F704-A271-90CC9F526013}"/>
          </ac:grpSpMkLst>
        </pc:grpChg>
        <pc:picChg chg="del">
          <ac:chgData name="Pedro Martin" userId="9a4f5e1d278b5cf3" providerId="LiveId" clId="{A866BA64-4054-4795-BA84-00BA9AF84F0A}" dt="2022-12-10T19:43:16.685" v="872" actId="478"/>
          <ac:picMkLst>
            <pc:docMk/>
            <pc:sldMk cId="924923367" sldId="267"/>
            <ac:picMk id="2" creationId="{787509D2-DA1D-38A3-D1D0-A038AAB6D492}"/>
          </ac:picMkLst>
        </pc:picChg>
        <pc:cxnChg chg="mod">
          <ac:chgData name="Pedro Martin" userId="9a4f5e1d278b5cf3" providerId="LiveId" clId="{A866BA64-4054-4795-BA84-00BA9AF84F0A}" dt="2022-12-13T12:53:14.568" v="1075" actId="14100"/>
          <ac:cxnSpMkLst>
            <pc:docMk/>
            <pc:sldMk cId="924923367" sldId="267"/>
            <ac:cxnSpMk id="33" creationId="{F776EB05-2529-A22C-0055-3A5F398CEB6E}"/>
          </ac:cxnSpMkLst>
        </pc:cxnChg>
        <pc:cxnChg chg="mod">
          <ac:chgData name="Pedro Martin" userId="9a4f5e1d278b5cf3" providerId="LiveId" clId="{A866BA64-4054-4795-BA84-00BA9AF84F0A}" dt="2022-12-13T17:28:09.825" v="1110" actId="164"/>
          <ac:cxnSpMkLst>
            <pc:docMk/>
            <pc:sldMk cId="924923367" sldId="267"/>
            <ac:cxnSpMk id="42" creationId="{B2253C18-966D-F445-B455-46CB6E241409}"/>
          </ac:cxnSpMkLst>
        </pc:cxnChg>
        <pc:cxnChg chg="mod">
          <ac:chgData name="Pedro Martin" userId="9a4f5e1d278b5cf3" providerId="LiveId" clId="{A866BA64-4054-4795-BA84-00BA9AF84F0A}" dt="2022-12-13T12:53:10.956" v="1074" actId="14100"/>
          <ac:cxnSpMkLst>
            <pc:docMk/>
            <pc:sldMk cId="924923367" sldId="267"/>
            <ac:cxnSpMk id="71" creationId="{5B043A4C-E09A-E461-0D30-F6BA43257E46}"/>
          </ac:cxnSpMkLst>
        </pc:cxnChg>
      </pc:sldChg>
      <pc:sldChg chg="addSp modSp new mod ord">
        <pc:chgData name="Pedro Martin" userId="9a4f5e1d278b5cf3" providerId="LiveId" clId="{A866BA64-4054-4795-BA84-00BA9AF84F0A}" dt="2022-12-10T12:46:14.092" v="332"/>
        <pc:sldMkLst>
          <pc:docMk/>
          <pc:sldMk cId="2876921568" sldId="268"/>
        </pc:sldMkLst>
        <pc:picChg chg="add mod">
          <ac:chgData name="Pedro Martin" userId="9a4f5e1d278b5cf3" providerId="LiveId" clId="{A866BA64-4054-4795-BA84-00BA9AF84F0A}" dt="2022-12-10T12:18:15.335" v="31" actId="27614"/>
          <ac:picMkLst>
            <pc:docMk/>
            <pc:sldMk cId="2876921568" sldId="268"/>
            <ac:picMk id="3" creationId="{0E49C5B1-F27E-90D6-D03F-1CC4109DDA67}"/>
          </ac:picMkLst>
        </pc:picChg>
      </pc:sldChg>
      <pc:sldChg chg="del">
        <pc:chgData name="Pedro Martin" userId="9a4f5e1d278b5cf3" providerId="LiveId" clId="{A866BA64-4054-4795-BA84-00BA9AF84F0A}" dt="2022-10-03T09:49:43.734" v="6" actId="2696"/>
        <pc:sldMkLst>
          <pc:docMk/>
          <pc:sldMk cId="3493638502" sldId="268"/>
        </pc:sldMkLst>
      </pc:sldChg>
      <pc:sldChg chg="del">
        <pc:chgData name="Pedro Martin" userId="9a4f5e1d278b5cf3" providerId="LiveId" clId="{A866BA64-4054-4795-BA84-00BA9AF84F0A}" dt="2022-10-03T09:49:28.171" v="0" actId="2696"/>
        <pc:sldMkLst>
          <pc:docMk/>
          <pc:sldMk cId="194799363" sldId="269"/>
        </pc:sldMkLst>
      </pc:sldChg>
      <pc:sldChg chg="addSp modSp new mod ord">
        <pc:chgData name="Pedro Martin" userId="9a4f5e1d278b5cf3" providerId="LiveId" clId="{A866BA64-4054-4795-BA84-00BA9AF84F0A}" dt="2022-12-10T12:59:42.080" v="516"/>
        <pc:sldMkLst>
          <pc:docMk/>
          <pc:sldMk cId="3544609004" sldId="269"/>
        </pc:sldMkLst>
        <pc:picChg chg="add mod">
          <ac:chgData name="Pedro Martin" userId="9a4f5e1d278b5cf3" providerId="LiveId" clId="{A866BA64-4054-4795-BA84-00BA9AF84F0A}" dt="2022-12-10T12:46:48.229" v="335" actId="27614"/>
          <ac:picMkLst>
            <pc:docMk/>
            <pc:sldMk cId="3544609004" sldId="269"/>
            <ac:picMk id="3" creationId="{88F46B08-302D-6409-6838-DEC269AF0F78}"/>
          </ac:picMkLst>
        </pc:picChg>
      </pc:sldChg>
      <pc:sldChg chg="del">
        <pc:chgData name="Pedro Martin" userId="9a4f5e1d278b5cf3" providerId="LiveId" clId="{A866BA64-4054-4795-BA84-00BA9AF84F0A}" dt="2022-10-03T09:49:37.497" v="4" actId="2696"/>
        <pc:sldMkLst>
          <pc:docMk/>
          <pc:sldMk cId="1895419590" sldId="270"/>
        </pc:sldMkLst>
      </pc:sldChg>
      <pc:sldChg chg="addSp modSp new mod">
        <pc:chgData name="Pedro Martin" userId="9a4f5e1d278b5cf3" providerId="LiveId" clId="{A866BA64-4054-4795-BA84-00BA9AF84F0A}" dt="2022-12-10T13:49:49.507" v="525" actId="27614"/>
        <pc:sldMkLst>
          <pc:docMk/>
          <pc:sldMk cId="4102367743" sldId="270"/>
        </pc:sldMkLst>
        <pc:picChg chg="add mod">
          <ac:chgData name="Pedro Martin" userId="9a4f5e1d278b5cf3" providerId="LiveId" clId="{A866BA64-4054-4795-BA84-00BA9AF84F0A}" dt="2022-12-10T13:49:49.507" v="525" actId="27614"/>
          <ac:picMkLst>
            <pc:docMk/>
            <pc:sldMk cId="4102367743" sldId="270"/>
            <ac:picMk id="3" creationId="{6702D646-124B-05E2-884E-84933DAAFAA2}"/>
          </ac:picMkLst>
        </pc:picChg>
      </pc:sldChg>
      <pc:sldChg chg="addSp modSp new mod">
        <pc:chgData name="Pedro Martin" userId="9a4f5e1d278b5cf3" providerId="LiveId" clId="{A866BA64-4054-4795-BA84-00BA9AF84F0A}" dt="2022-12-10T14:13:53.354" v="589" actId="1076"/>
        <pc:sldMkLst>
          <pc:docMk/>
          <pc:sldMk cId="3832236005" sldId="271"/>
        </pc:sldMkLst>
        <pc:picChg chg="add mod">
          <ac:chgData name="Pedro Martin" userId="9a4f5e1d278b5cf3" providerId="LiveId" clId="{A866BA64-4054-4795-BA84-00BA9AF84F0A}" dt="2022-12-10T14:13:53.354" v="589" actId="1076"/>
          <ac:picMkLst>
            <pc:docMk/>
            <pc:sldMk cId="3832236005" sldId="271"/>
            <ac:picMk id="2" creationId="{CE9DBD13-AFB1-B905-C746-16C7B0F6124F}"/>
          </ac:picMkLst>
        </pc:picChg>
      </pc:sldChg>
      <pc:sldChg chg="addSp delSp modSp add mod ord">
        <pc:chgData name="Pedro Martin" userId="9a4f5e1d278b5cf3" providerId="LiveId" clId="{A866BA64-4054-4795-BA84-00BA9AF84F0A}" dt="2022-12-10T19:44:06.506" v="875" actId="164"/>
        <pc:sldMkLst>
          <pc:docMk/>
          <pc:sldMk cId="513624477" sldId="272"/>
        </pc:sldMkLst>
        <pc:spChg chg="mod topLvl">
          <ac:chgData name="Pedro Martin" userId="9a4f5e1d278b5cf3" providerId="LiveId" clId="{A866BA64-4054-4795-BA84-00BA9AF84F0A}" dt="2022-12-10T19:44:06.506" v="875" actId="164"/>
          <ac:spMkLst>
            <pc:docMk/>
            <pc:sldMk cId="513624477" sldId="272"/>
            <ac:spMk id="4" creationId="{C344081F-3829-4F49-86CD-4E8A9DB135AF}"/>
          </ac:spMkLst>
        </pc:spChg>
        <pc:spChg chg="mod">
          <ac:chgData name="Pedro Martin" userId="9a4f5e1d278b5cf3" providerId="LiveId" clId="{A866BA64-4054-4795-BA84-00BA9AF84F0A}" dt="2022-12-10T19:27:04.590" v="768" actId="20577"/>
          <ac:spMkLst>
            <pc:docMk/>
            <pc:sldMk cId="513624477" sldId="272"/>
            <ac:spMk id="5" creationId="{32433A76-4034-B9C1-FB1A-1163CA3344B6}"/>
          </ac:spMkLst>
        </pc:spChg>
        <pc:spChg chg="mod">
          <ac:chgData name="Pedro Martin" userId="9a4f5e1d278b5cf3" providerId="LiveId" clId="{A866BA64-4054-4795-BA84-00BA9AF84F0A}" dt="2022-12-10T19:28:45.429" v="859" actId="20577"/>
          <ac:spMkLst>
            <pc:docMk/>
            <pc:sldMk cId="513624477" sldId="272"/>
            <ac:spMk id="6" creationId="{C03A43AB-493C-B273-B283-E4053A92188C}"/>
          </ac:spMkLst>
        </pc:spChg>
        <pc:spChg chg="mod">
          <ac:chgData name="Pedro Martin" userId="9a4f5e1d278b5cf3" providerId="LiveId" clId="{A866BA64-4054-4795-BA84-00BA9AF84F0A}" dt="2022-12-10T19:28:37.845" v="843" actId="20577"/>
          <ac:spMkLst>
            <pc:docMk/>
            <pc:sldMk cId="513624477" sldId="272"/>
            <ac:spMk id="7" creationId="{1DF71933-7E0A-A81E-F979-7B2C7FF53111}"/>
          </ac:spMkLst>
        </pc:spChg>
        <pc:spChg chg="mod">
          <ac:chgData name="Pedro Martin" userId="9a4f5e1d278b5cf3" providerId="LiveId" clId="{A866BA64-4054-4795-BA84-00BA9AF84F0A}" dt="2022-12-10T19:27:50.662" v="777" actId="20577"/>
          <ac:spMkLst>
            <pc:docMk/>
            <pc:sldMk cId="513624477" sldId="272"/>
            <ac:spMk id="8" creationId="{8456A281-F5C3-E482-A545-0C612561040D}"/>
          </ac:spMkLst>
        </pc:spChg>
        <pc:spChg chg="mod">
          <ac:chgData name="Pedro Martin" userId="9a4f5e1d278b5cf3" providerId="LiveId" clId="{A866BA64-4054-4795-BA84-00BA9AF84F0A}" dt="2022-12-10T19:28:09.885" v="814" actId="313"/>
          <ac:spMkLst>
            <pc:docMk/>
            <pc:sldMk cId="513624477" sldId="272"/>
            <ac:spMk id="9" creationId="{C22E2F77-BED0-A0F6-E6C5-D923ACA5E8AB}"/>
          </ac:spMkLst>
        </pc:spChg>
        <pc:spChg chg="mod topLvl">
          <ac:chgData name="Pedro Martin" userId="9a4f5e1d278b5cf3" providerId="LiveId" clId="{A866BA64-4054-4795-BA84-00BA9AF84F0A}" dt="2022-12-10T19:25:49.878" v="736" actId="20577"/>
          <ac:spMkLst>
            <pc:docMk/>
            <pc:sldMk cId="513624477" sldId="272"/>
            <ac:spMk id="13" creationId="{B37252C5-FA6B-6482-764A-BB1C915D1494}"/>
          </ac:spMkLst>
        </pc:spChg>
        <pc:spChg chg="mod topLvl">
          <ac:chgData name="Pedro Martin" userId="9a4f5e1d278b5cf3" providerId="LiveId" clId="{A866BA64-4054-4795-BA84-00BA9AF84F0A}" dt="2022-12-10T19:25:46.325" v="730" actId="20577"/>
          <ac:spMkLst>
            <pc:docMk/>
            <pc:sldMk cId="513624477" sldId="272"/>
            <ac:spMk id="14" creationId="{1DA45404-3DE8-ED08-9B29-9242DEFBF53A}"/>
          </ac:spMkLst>
        </pc:spChg>
        <pc:spChg chg="del">
          <ac:chgData name="Pedro Martin" userId="9a4f5e1d278b5cf3" providerId="LiveId" clId="{A866BA64-4054-4795-BA84-00BA9AF84F0A}" dt="2022-12-10T14:14:53.594" v="612" actId="478"/>
          <ac:spMkLst>
            <pc:docMk/>
            <pc:sldMk cId="513624477" sldId="272"/>
            <ac:spMk id="19" creationId="{AAB2C3C1-D99B-C477-6680-7B56B6EC9DB4}"/>
          </ac:spMkLst>
        </pc:spChg>
        <pc:spChg chg="mod ord">
          <ac:chgData name="Pedro Martin" userId="9a4f5e1d278b5cf3" providerId="LiveId" clId="{A866BA64-4054-4795-BA84-00BA9AF84F0A}" dt="2022-12-10T19:30:17.002" v="867" actId="14100"/>
          <ac:spMkLst>
            <pc:docMk/>
            <pc:sldMk cId="513624477" sldId="272"/>
            <ac:spMk id="23" creationId="{B0314444-16A2-423E-7D5D-D9C3878739F3}"/>
          </ac:spMkLst>
        </pc:spChg>
        <pc:spChg chg="mod">
          <ac:chgData name="Pedro Martin" userId="9a4f5e1d278b5cf3" providerId="LiveId" clId="{A866BA64-4054-4795-BA84-00BA9AF84F0A}" dt="2022-12-10T19:25:58.233" v="746" actId="20577"/>
          <ac:spMkLst>
            <pc:docMk/>
            <pc:sldMk cId="513624477" sldId="272"/>
            <ac:spMk id="25" creationId="{1CF71574-636C-0848-4443-98715B9FDA8B}"/>
          </ac:spMkLst>
        </pc:spChg>
        <pc:spChg chg="del">
          <ac:chgData name="Pedro Martin" userId="9a4f5e1d278b5cf3" providerId="LiveId" clId="{A866BA64-4054-4795-BA84-00BA9AF84F0A}" dt="2022-12-10T14:15:43.923" v="617" actId="478"/>
          <ac:spMkLst>
            <pc:docMk/>
            <pc:sldMk cId="513624477" sldId="272"/>
            <ac:spMk id="37" creationId="{87DF7A19-EE4D-D579-D18F-3FC28ACBF6DC}"/>
          </ac:spMkLst>
        </pc:spChg>
        <pc:spChg chg="mod topLvl">
          <ac:chgData name="Pedro Martin" userId="9a4f5e1d278b5cf3" providerId="LiveId" clId="{A866BA64-4054-4795-BA84-00BA9AF84F0A}" dt="2022-12-10T19:44:06.506" v="875" actId="164"/>
          <ac:spMkLst>
            <pc:docMk/>
            <pc:sldMk cId="513624477" sldId="272"/>
            <ac:spMk id="38" creationId="{1EC7F5CA-AEAA-8ED3-90E5-24236054DC5E}"/>
          </ac:spMkLst>
        </pc:spChg>
        <pc:spChg chg="mod">
          <ac:chgData name="Pedro Martin" userId="9a4f5e1d278b5cf3" providerId="LiveId" clId="{A866BA64-4054-4795-BA84-00BA9AF84F0A}" dt="2022-12-10T14:17:16.540" v="641" actId="20577"/>
          <ac:spMkLst>
            <pc:docMk/>
            <pc:sldMk cId="513624477" sldId="272"/>
            <ac:spMk id="39" creationId="{25A9F102-2BEC-1DAF-E5EF-47075BED2587}"/>
          </ac:spMkLst>
        </pc:spChg>
        <pc:spChg chg="mod">
          <ac:chgData name="Pedro Martin" userId="9a4f5e1d278b5cf3" providerId="LiveId" clId="{A866BA64-4054-4795-BA84-00BA9AF84F0A}" dt="2022-12-10T19:44:06.506" v="875" actId="164"/>
          <ac:spMkLst>
            <pc:docMk/>
            <pc:sldMk cId="513624477" sldId="272"/>
            <ac:spMk id="40" creationId="{0115BDBC-148E-E6DF-1C5D-86A7762A8F34}"/>
          </ac:spMkLst>
        </pc:spChg>
        <pc:spChg chg="mod topLvl">
          <ac:chgData name="Pedro Martin" userId="9a4f5e1d278b5cf3" providerId="LiveId" clId="{A866BA64-4054-4795-BA84-00BA9AF84F0A}" dt="2022-12-10T19:44:06.506" v="875" actId="164"/>
          <ac:spMkLst>
            <pc:docMk/>
            <pc:sldMk cId="513624477" sldId="272"/>
            <ac:spMk id="43" creationId="{7736E4B1-D97D-EC53-0C5A-C54B8A9D2082}"/>
          </ac:spMkLst>
        </pc:spChg>
        <pc:grpChg chg="add mod">
          <ac:chgData name="Pedro Martin" userId="9a4f5e1d278b5cf3" providerId="LiveId" clId="{A866BA64-4054-4795-BA84-00BA9AF84F0A}" dt="2022-12-10T19:44:06.506" v="875" actId="164"/>
          <ac:grpSpMkLst>
            <pc:docMk/>
            <pc:sldMk cId="513624477" sldId="272"/>
            <ac:grpSpMk id="3" creationId="{58F868E3-7A64-5715-421D-352964D5C83C}"/>
          </ac:grpSpMkLst>
        </pc:grpChg>
        <pc:grpChg chg="add mod">
          <ac:chgData name="Pedro Martin" userId="9a4f5e1d278b5cf3" providerId="LiveId" clId="{A866BA64-4054-4795-BA84-00BA9AF84F0A}" dt="2022-12-10T19:44:06.506" v="875" actId="164"/>
          <ac:grpSpMkLst>
            <pc:docMk/>
            <pc:sldMk cId="513624477" sldId="272"/>
            <ac:grpSpMk id="21" creationId="{7F31E815-B2EB-5035-59CF-BE1B8154482D}"/>
          </ac:grpSpMkLst>
        </pc:grpChg>
        <pc:grpChg chg="del topLvl">
          <ac:chgData name="Pedro Martin" userId="9a4f5e1d278b5cf3" providerId="LiveId" clId="{A866BA64-4054-4795-BA84-00BA9AF84F0A}" dt="2022-12-10T14:16:26.105" v="623" actId="165"/>
          <ac:grpSpMkLst>
            <pc:docMk/>
            <pc:sldMk cId="513624477" sldId="272"/>
            <ac:grpSpMk id="61" creationId="{3EBD76A4-A980-DC48-4B7C-C7BA733EAD96}"/>
          </ac:grpSpMkLst>
        </pc:grpChg>
        <pc:grpChg chg="del">
          <ac:chgData name="Pedro Martin" userId="9a4f5e1d278b5cf3" providerId="LiveId" clId="{A866BA64-4054-4795-BA84-00BA9AF84F0A}" dt="2022-12-10T14:15:51.963" v="618" actId="478"/>
          <ac:grpSpMkLst>
            <pc:docMk/>
            <pc:sldMk cId="513624477" sldId="272"/>
            <ac:grpSpMk id="77" creationId="{B59326D1-4B55-52FA-4856-1606B44D11B9}"/>
          </ac:grpSpMkLst>
        </pc:grpChg>
        <pc:picChg chg="del">
          <ac:chgData name="Pedro Martin" userId="9a4f5e1d278b5cf3" providerId="LiveId" clId="{A866BA64-4054-4795-BA84-00BA9AF84F0A}" dt="2022-12-10T19:44:02.262" v="874" actId="478"/>
          <ac:picMkLst>
            <pc:docMk/>
            <pc:sldMk cId="513624477" sldId="272"/>
            <ac:picMk id="2" creationId="{3B815A80-6B52-A35B-9BB2-3F1838F01A99}"/>
          </ac:picMkLst>
        </pc:picChg>
        <pc:cxnChg chg="del mod">
          <ac:chgData name="Pedro Martin" userId="9a4f5e1d278b5cf3" providerId="LiveId" clId="{A866BA64-4054-4795-BA84-00BA9AF84F0A}" dt="2022-12-10T14:16:18.829" v="622" actId="478"/>
          <ac:cxnSpMkLst>
            <pc:docMk/>
            <pc:sldMk cId="513624477" sldId="272"/>
            <ac:cxnSpMk id="33" creationId="{F776EB05-2529-A22C-0055-3A5F398CEB6E}"/>
          </ac:cxnSpMkLst>
        </pc:cxnChg>
        <pc:cxnChg chg="del">
          <ac:chgData name="Pedro Martin" userId="9a4f5e1d278b5cf3" providerId="LiveId" clId="{A866BA64-4054-4795-BA84-00BA9AF84F0A}" dt="2022-12-10T14:16:16.138" v="621" actId="478"/>
          <ac:cxnSpMkLst>
            <pc:docMk/>
            <pc:sldMk cId="513624477" sldId="272"/>
            <ac:cxnSpMk id="34" creationId="{A6E80BD8-A416-663D-29CC-E2B6454659E2}"/>
          </ac:cxnSpMkLst>
        </pc:cxnChg>
        <pc:cxnChg chg="del mod">
          <ac:chgData name="Pedro Martin" userId="9a4f5e1d278b5cf3" providerId="LiveId" clId="{A866BA64-4054-4795-BA84-00BA9AF84F0A}" dt="2022-12-10T14:14:47.710" v="611" actId="478"/>
          <ac:cxnSpMkLst>
            <pc:docMk/>
            <pc:sldMk cId="513624477" sldId="272"/>
            <ac:cxnSpMk id="42" creationId="{B2253C18-966D-F445-B455-46CB6E241409}"/>
          </ac:cxnSpMkLst>
        </pc:cxnChg>
        <pc:cxnChg chg="del topLvl">
          <ac:chgData name="Pedro Martin" userId="9a4f5e1d278b5cf3" providerId="LiveId" clId="{A866BA64-4054-4795-BA84-00BA9AF84F0A}" dt="2022-12-10T14:15:51.963" v="618" actId="478"/>
          <ac:cxnSpMkLst>
            <pc:docMk/>
            <pc:sldMk cId="513624477" sldId="272"/>
            <ac:cxnSpMk id="71" creationId="{5B043A4C-E09A-E461-0D30-F6BA43257E46}"/>
          </ac:cxnSpMkLst>
        </pc:cxnChg>
        <pc:cxnChg chg="mod">
          <ac:chgData name="Pedro Martin" userId="9a4f5e1d278b5cf3" providerId="LiveId" clId="{A866BA64-4054-4795-BA84-00BA9AF84F0A}" dt="2022-12-10T19:44:06.506" v="875" actId="164"/>
          <ac:cxnSpMkLst>
            <pc:docMk/>
            <pc:sldMk cId="513624477" sldId="272"/>
            <ac:cxnSpMk id="79" creationId="{F1D04B51-788F-90A8-5776-5C3E10D736D2}"/>
          </ac:cxnSpMkLst>
        </pc:cxnChg>
        <pc:cxnChg chg="mod">
          <ac:chgData name="Pedro Martin" userId="9a4f5e1d278b5cf3" providerId="LiveId" clId="{A866BA64-4054-4795-BA84-00BA9AF84F0A}" dt="2022-12-10T19:44:06.506" v="875" actId="164"/>
          <ac:cxnSpMkLst>
            <pc:docMk/>
            <pc:sldMk cId="513624477" sldId="272"/>
            <ac:cxnSpMk id="83" creationId="{03DC11F3-7FBA-86D1-CB98-7B5275A449AA}"/>
          </ac:cxnSpMkLst>
        </pc:cxnChg>
      </pc:sldChg>
      <pc:sldChg chg="addSp modSp new mod">
        <pc:chgData name="Pedro Martin" userId="9a4f5e1d278b5cf3" providerId="LiveId" clId="{A866BA64-4054-4795-BA84-00BA9AF84F0A}" dt="2022-12-13T12:10:31.526" v="912" actId="962"/>
        <pc:sldMkLst>
          <pc:docMk/>
          <pc:sldMk cId="3712641974" sldId="273"/>
        </pc:sldMkLst>
        <pc:picChg chg="add mod">
          <ac:chgData name="Pedro Martin" userId="9a4f5e1d278b5cf3" providerId="LiveId" clId="{A866BA64-4054-4795-BA84-00BA9AF84F0A}" dt="2022-12-13T12:10:31.526" v="912" actId="962"/>
          <ac:picMkLst>
            <pc:docMk/>
            <pc:sldMk cId="3712641974" sldId="273"/>
            <ac:picMk id="3" creationId="{8D396155-CA97-7361-5FB3-1EA9D3782F0F}"/>
          </ac:picMkLst>
        </pc:picChg>
      </pc:sldChg>
      <pc:sldChg chg="delSp modSp add mod">
        <pc:chgData name="Pedro Martin" userId="9a4f5e1d278b5cf3" providerId="LiveId" clId="{A866BA64-4054-4795-BA84-00BA9AF84F0A}" dt="2022-12-13T12:20:20.230" v="1058" actId="20577"/>
        <pc:sldMkLst>
          <pc:docMk/>
          <pc:sldMk cId="1220326025" sldId="274"/>
        </pc:sldMkLst>
        <pc:spChg chg="mod">
          <ac:chgData name="Pedro Martin" userId="9a4f5e1d278b5cf3" providerId="LiveId" clId="{A866BA64-4054-4795-BA84-00BA9AF84F0A}" dt="2022-12-13T12:14:14.102" v="968" actId="20577"/>
          <ac:spMkLst>
            <pc:docMk/>
            <pc:sldMk cId="1220326025" sldId="274"/>
            <ac:spMk id="4" creationId="{C344081F-3829-4F49-86CD-4E8A9DB135AF}"/>
          </ac:spMkLst>
        </pc:spChg>
        <pc:spChg chg="mod">
          <ac:chgData name="Pedro Martin" userId="9a4f5e1d278b5cf3" providerId="LiveId" clId="{A866BA64-4054-4795-BA84-00BA9AF84F0A}" dt="2022-12-13T12:16:31.062" v="1022" actId="207"/>
          <ac:spMkLst>
            <pc:docMk/>
            <pc:sldMk cId="1220326025" sldId="274"/>
            <ac:spMk id="5" creationId="{32433A76-4034-B9C1-FB1A-1163CA3344B6}"/>
          </ac:spMkLst>
        </pc:spChg>
        <pc:spChg chg="mod">
          <ac:chgData name="Pedro Martin" userId="9a4f5e1d278b5cf3" providerId="LiveId" clId="{A866BA64-4054-4795-BA84-00BA9AF84F0A}" dt="2022-12-13T12:16:31.062" v="1022" actId="207"/>
          <ac:spMkLst>
            <pc:docMk/>
            <pc:sldMk cId="1220326025" sldId="274"/>
            <ac:spMk id="6" creationId="{C03A43AB-493C-B273-B283-E4053A92188C}"/>
          </ac:spMkLst>
        </pc:spChg>
        <pc:spChg chg="mod">
          <ac:chgData name="Pedro Martin" userId="9a4f5e1d278b5cf3" providerId="LiveId" clId="{A866BA64-4054-4795-BA84-00BA9AF84F0A}" dt="2022-12-13T12:20:20.230" v="1058" actId="20577"/>
          <ac:spMkLst>
            <pc:docMk/>
            <pc:sldMk cId="1220326025" sldId="274"/>
            <ac:spMk id="7" creationId="{1DF71933-7E0A-A81E-F979-7B2C7FF53111}"/>
          </ac:spMkLst>
        </pc:spChg>
        <pc:spChg chg="del">
          <ac:chgData name="Pedro Martin" userId="9a4f5e1d278b5cf3" providerId="LiveId" clId="{A866BA64-4054-4795-BA84-00BA9AF84F0A}" dt="2022-12-13T12:13:31.862" v="933" actId="478"/>
          <ac:spMkLst>
            <pc:docMk/>
            <pc:sldMk cId="1220326025" sldId="274"/>
            <ac:spMk id="8" creationId="{8456A281-F5C3-E482-A545-0C612561040D}"/>
          </ac:spMkLst>
        </pc:spChg>
        <pc:spChg chg="del mod">
          <ac:chgData name="Pedro Martin" userId="9a4f5e1d278b5cf3" providerId="LiveId" clId="{A866BA64-4054-4795-BA84-00BA9AF84F0A}" dt="2022-12-13T12:13:36.766" v="935" actId="478"/>
          <ac:spMkLst>
            <pc:docMk/>
            <pc:sldMk cId="1220326025" sldId="274"/>
            <ac:spMk id="9" creationId="{C22E2F77-BED0-A0F6-E6C5-D923ACA5E8AB}"/>
          </ac:spMkLst>
        </pc:spChg>
        <pc:spChg chg="del mod">
          <ac:chgData name="Pedro Martin" userId="9a4f5e1d278b5cf3" providerId="LiveId" clId="{A866BA64-4054-4795-BA84-00BA9AF84F0A}" dt="2022-12-13T12:13:27.262" v="932" actId="478"/>
          <ac:spMkLst>
            <pc:docMk/>
            <pc:sldMk cId="1220326025" sldId="274"/>
            <ac:spMk id="13" creationId="{B37252C5-FA6B-6482-764A-BB1C915D1494}"/>
          </ac:spMkLst>
        </pc:spChg>
        <pc:spChg chg="del">
          <ac:chgData name="Pedro Martin" userId="9a4f5e1d278b5cf3" providerId="LiveId" clId="{A866BA64-4054-4795-BA84-00BA9AF84F0A}" dt="2022-12-13T12:13:23.425" v="930" actId="478"/>
          <ac:spMkLst>
            <pc:docMk/>
            <pc:sldMk cId="1220326025" sldId="274"/>
            <ac:spMk id="14" creationId="{1DA45404-3DE8-ED08-9B29-9242DEFBF53A}"/>
          </ac:spMkLst>
        </pc:spChg>
        <pc:spChg chg="mod">
          <ac:chgData name="Pedro Martin" userId="9a4f5e1d278b5cf3" providerId="LiveId" clId="{A866BA64-4054-4795-BA84-00BA9AF84F0A}" dt="2022-12-13T12:13:54.746" v="937" actId="14100"/>
          <ac:spMkLst>
            <pc:docMk/>
            <pc:sldMk cId="1220326025" sldId="274"/>
            <ac:spMk id="23" creationId="{B0314444-16A2-423E-7D5D-D9C3878739F3}"/>
          </ac:spMkLst>
        </pc:spChg>
        <pc:spChg chg="mod">
          <ac:chgData name="Pedro Martin" userId="9a4f5e1d278b5cf3" providerId="LiveId" clId="{A866BA64-4054-4795-BA84-00BA9AF84F0A}" dt="2022-12-13T12:15:47.646" v="1009" actId="20577"/>
          <ac:spMkLst>
            <pc:docMk/>
            <pc:sldMk cId="1220326025" sldId="274"/>
            <ac:spMk id="25" creationId="{1CF71574-636C-0848-4443-98715B9FDA8B}"/>
          </ac:spMkLst>
        </pc:spChg>
        <pc:spChg chg="mod">
          <ac:chgData name="Pedro Martin" userId="9a4f5e1d278b5cf3" providerId="LiveId" clId="{A866BA64-4054-4795-BA84-00BA9AF84F0A}" dt="2022-12-13T12:12:33.669" v="917" actId="207"/>
          <ac:spMkLst>
            <pc:docMk/>
            <pc:sldMk cId="1220326025" sldId="274"/>
            <ac:spMk id="38" creationId="{1EC7F5CA-AEAA-8ED3-90E5-24236054DC5E}"/>
          </ac:spMkLst>
        </pc:spChg>
        <pc:spChg chg="mod">
          <ac:chgData name="Pedro Martin" userId="9a4f5e1d278b5cf3" providerId="LiveId" clId="{A866BA64-4054-4795-BA84-00BA9AF84F0A}" dt="2022-12-13T12:12:56.334" v="929" actId="20577"/>
          <ac:spMkLst>
            <pc:docMk/>
            <pc:sldMk cId="1220326025" sldId="274"/>
            <ac:spMk id="39" creationId="{25A9F102-2BEC-1DAF-E5EF-47075BED2587}"/>
          </ac:spMkLst>
        </pc:spChg>
        <pc:cxnChg chg="mod">
          <ac:chgData name="Pedro Martin" userId="9a4f5e1d278b5cf3" providerId="LiveId" clId="{A866BA64-4054-4795-BA84-00BA9AF84F0A}" dt="2022-12-13T12:13:54.746" v="937" actId="14100"/>
          <ac:cxnSpMkLst>
            <pc:docMk/>
            <pc:sldMk cId="1220326025" sldId="274"/>
            <ac:cxnSpMk id="79" creationId="{F1D04B51-788F-90A8-5776-5C3E10D736D2}"/>
          </ac:cxnSpMkLst>
        </pc:cxnChg>
      </pc:sldChg>
      <pc:sldChg chg="new del">
        <pc:chgData name="Pedro Martin" userId="9a4f5e1d278b5cf3" providerId="LiveId" clId="{A866BA64-4054-4795-BA84-00BA9AF84F0A}" dt="2022-12-13T12:11:39.814" v="914" actId="2696"/>
        <pc:sldMkLst>
          <pc:docMk/>
          <pc:sldMk cId="1641047945" sldId="274"/>
        </pc:sldMkLst>
      </pc:sldChg>
      <pc:sldChg chg="addSp modSp new mod">
        <pc:chgData name="Pedro Martin" userId="9a4f5e1d278b5cf3" providerId="LiveId" clId="{A866BA64-4054-4795-BA84-00BA9AF84F0A}" dt="2022-12-13T17:44:56.889" v="1114" actId="962"/>
        <pc:sldMkLst>
          <pc:docMk/>
          <pc:sldMk cId="359657057" sldId="275"/>
        </pc:sldMkLst>
        <pc:picChg chg="add mod">
          <ac:chgData name="Pedro Martin" userId="9a4f5e1d278b5cf3" providerId="LiveId" clId="{A866BA64-4054-4795-BA84-00BA9AF84F0A}" dt="2022-12-13T17:44:56.889" v="1114" actId="962"/>
          <ac:picMkLst>
            <pc:docMk/>
            <pc:sldMk cId="359657057" sldId="275"/>
            <ac:picMk id="3" creationId="{0240FDF5-229F-A747-81CD-90A48C813680}"/>
          </ac:picMkLst>
        </pc:picChg>
      </pc:sldChg>
      <pc:sldChg chg="addSp modSp add mod">
        <pc:chgData name="Pedro Martin" userId="9a4f5e1d278b5cf3" providerId="LiveId" clId="{A866BA64-4054-4795-BA84-00BA9AF84F0A}" dt="2023-03-30T10:45:04.495" v="1412" actId="20577"/>
        <pc:sldMkLst>
          <pc:docMk/>
          <pc:sldMk cId="485020525" sldId="276"/>
        </pc:sldMkLst>
        <pc:spChg chg="mod">
          <ac:chgData name="Pedro Martin" userId="9a4f5e1d278b5cf3" providerId="LiveId" clId="{A866BA64-4054-4795-BA84-00BA9AF84F0A}" dt="2022-12-13T17:46:02.944" v="1175" actId="20577"/>
          <ac:spMkLst>
            <pc:docMk/>
            <pc:sldMk cId="485020525" sldId="276"/>
            <ac:spMk id="4" creationId="{C344081F-3829-4F49-86CD-4E8A9DB135AF}"/>
          </ac:spMkLst>
        </pc:spChg>
        <pc:spChg chg="mod">
          <ac:chgData name="Pedro Martin" userId="9a4f5e1d278b5cf3" providerId="LiveId" clId="{A866BA64-4054-4795-BA84-00BA9AF84F0A}" dt="2023-03-30T10:45:04.495" v="1412" actId="20577"/>
          <ac:spMkLst>
            <pc:docMk/>
            <pc:sldMk cId="485020525" sldId="276"/>
            <ac:spMk id="7" creationId="{32AABAF6-0958-17BC-CF17-26E2134DAFAA}"/>
          </ac:spMkLst>
        </pc:spChg>
        <pc:spChg chg="add mod">
          <ac:chgData name="Pedro Martin" userId="9a4f5e1d278b5cf3" providerId="LiveId" clId="{A866BA64-4054-4795-BA84-00BA9AF84F0A}" dt="2023-03-30T10:44:55.527" v="1400" actId="20577"/>
          <ac:spMkLst>
            <pc:docMk/>
            <pc:sldMk cId="485020525" sldId="276"/>
            <ac:spMk id="10" creationId="{D2914078-5192-533F-BAA7-6BA79229E1BA}"/>
          </ac:spMkLst>
        </pc:spChg>
        <pc:spChg chg="mod">
          <ac:chgData name="Pedro Martin" userId="9a4f5e1d278b5cf3" providerId="LiveId" clId="{A866BA64-4054-4795-BA84-00BA9AF84F0A}" dt="2022-12-13T17:50:48.159" v="1268" actId="20577"/>
          <ac:spMkLst>
            <pc:docMk/>
            <pc:sldMk cId="485020525" sldId="276"/>
            <ac:spMk id="14" creationId="{1DA45404-3DE8-ED08-9B29-9242DEFBF53A}"/>
          </ac:spMkLst>
        </pc:spChg>
        <pc:spChg chg="mod">
          <ac:chgData name="Pedro Martin" userId="9a4f5e1d278b5cf3" providerId="LiveId" clId="{A866BA64-4054-4795-BA84-00BA9AF84F0A}" dt="2022-12-13T17:47:50.592" v="1182" actId="14100"/>
          <ac:spMkLst>
            <pc:docMk/>
            <pc:sldMk cId="485020525" sldId="276"/>
            <ac:spMk id="19" creationId="{AAB2C3C1-D99B-C477-6680-7B56B6EC9DB4}"/>
          </ac:spMkLst>
        </pc:spChg>
        <pc:spChg chg="mod">
          <ac:chgData name="Pedro Martin" userId="9a4f5e1d278b5cf3" providerId="LiveId" clId="{A866BA64-4054-4795-BA84-00BA9AF84F0A}" dt="2022-12-13T17:46:35.205" v="1176" actId="1076"/>
          <ac:spMkLst>
            <pc:docMk/>
            <pc:sldMk cId="485020525" sldId="276"/>
            <ac:spMk id="23" creationId="{B0314444-16A2-423E-7D5D-D9C3878739F3}"/>
          </ac:spMkLst>
        </pc:spChg>
        <pc:spChg chg="mod">
          <ac:chgData name="Pedro Martin" userId="9a4f5e1d278b5cf3" providerId="LiveId" clId="{A866BA64-4054-4795-BA84-00BA9AF84F0A}" dt="2022-12-13T17:49:12.639" v="1234" actId="20577"/>
          <ac:spMkLst>
            <pc:docMk/>
            <pc:sldMk cId="485020525" sldId="276"/>
            <ac:spMk id="25" creationId="{1CF71574-636C-0848-4443-98715B9FDA8B}"/>
          </ac:spMkLst>
        </pc:spChg>
        <pc:spChg chg="mod">
          <ac:chgData name="Pedro Martin" userId="9a4f5e1d278b5cf3" providerId="LiveId" clId="{A866BA64-4054-4795-BA84-00BA9AF84F0A}" dt="2022-12-13T17:49:42.290" v="1256" actId="20577"/>
          <ac:spMkLst>
            <pc:docMk/>
            <pc:sldMk cId="485020525" sldId="276"/>
            <ac:spMk id="37" creationId="{87DF7A19-EE4D-D579-D18F-3FC28ACBF6DC}"/>
          </ac:spMkLst>
        </pc:spChg>
        <pc:spChg chg="mod">
          <ac:chgData name="Pedro Martin" userId="9a4f5e1d278b5cf3" providerId="LiveId" clId="{A866BA64-4054-4795-BA84-00BA9AF84F0A}" dt="2022-12-13T17:48:35.538" v="1195" actId="20577"/>
          <ac:spMkLst>
            <pc:docMk/>
            <pc:sldMk cId="485020525" sldId="276"/>
            <ac:spMk id="39" creationId="{25A9F102-2BEC-1DAF-E5EF-47075BED2587}"/>
          </ac:spMkLst>
        </pc:spChg>
        <pc:grpChg chg="add mod">
          <ac:chgData name="Pedro Martin" userId="9a4f5e1d278b5cf3" providerId="LiveId" clId="{A866BA64-4054-4795-BA84-00BA9AF84F0A}" dt="2022-12-13T17:52:06.985" v="1332" actId="164"/>
          <ac:grpSpMkLst>
            <pc:docMk/>
            <pc:sldMk cId="485020525" sldId="276"/>
            <ac:grpSpMk id="11" creationId="{FD192EB3-FC6D-704C-C390-9A2F683843B2}"/>
          </ac:grpSpMkLst>
        </pc:grpChg>
        <pc:grpChg chg="mod">
          <ac:chgData name="Pedro Martin" userId="9a4f5e1d278b5cf3" providerId="LiveId" clId="{A866BA64-4054-4795-BA84-00BA9AF84F0A}" dt="2022-12-13T17:52:06.985" v="1332" actId="164"/>
          <ac:grpSpMkLst>
            <pc:docMk/>
            <pc:sldMk cId="485020525" sldId="276"/>
            <ac:grpSpMk id="12" creationId="{B937BD86-2906-06FD-CDA0-19EDBCA18152}"/>
          </ac:grpSpMkLst>
        </pc:grpChg>
        <pc:cxnChg chg="mod">
          <ac:chgData name="Pedro Martin" userId="9a4f5e1d278b5cf3" providerId="LiveId" clId="{A866BA64-4054-4795-BA84-00BA9AF84F0A}" dt="2022-12-13T17:47:50.592" v="1182" actId="14100"/>
          <ac:cxnSpMkLst>
            <pc:docMk/>
            <pc:sldMk cId="485020525" sldId="276"/>
            <ac:cxnSpMk id="33" creationId="{F776EB05-2529-A22C-0055-3A5F398CEB6E}"/>
          </ac:cxnSpMkLst>
        </pc:cxnChg>
        <pc:cxnChg chg="mod">
          <ac:chgData name="Pedro Martin" userId="9a4f5e1d278b5cf3" providerId="LiveId" clId="{A866BA64-4054-4795-BA84-00BA9AF84F0A}" dt="2022-12-13T17:47:11.903" v="1179" actId="1076"/>
          <ac:cxnSpMkLst>
            <pc:docMk/>
            <pc:sldMk cId="485020525" sldId="276"/>
            <ac:cxnSpMk id="34" creationId="{A6E80BD8-A416-663D-29CC-E2B6454659E2}"/>
          </ac:cxnSpMkLst>
        </pc:cxnChg>
        <pc:cxnChg chg="mod">
          <ac:chgData name="Pedro Martin" userId="9a4f5e1d278b5cf3" providerId="LiveId" clId="{A866BA64-4054-4795-BA84-00BA9AF84F0A}" dt="2022-12-13T17:47:50.592" v="1182" actId="14100"/>
          <ac:cxnSpMkLst>
            <pc:docMk/>
            <pc:sldMk cId="485020525" sldId="276"/>
            <ac:cxnSpMk id="42" creationId="{B2253C18-966D-F445-B455-46CB6E241409}"/>
          </ac:cxnSpMkLst>
        </pc:cxnChg>
        <pc:cxnChg chg="mod">
          <ac:chgData name="Pedro Martin" userId="9a4f5e1d278b5cf3" providerId="LiveId" clId="{A866BA64-4054-4795-BA84-00BA9AF84F0A}" dt="2022-12-13T17:47:17.711" v="1180" actId="14100"/>
          <ac:cxnSpMkLst>
            <pc:docMk/>
            <pc:sldMk cId="485020525" sldId="276"/>
            <ac:cxnSpMk id="71" creationId="{5B043A4C-E09A-E461-0D30-F6BA43257E46}"/>
          </ac:cxnSpMkLst>
        </pc:cxnChg>
      </pc:sldChg>
      <pc:sldChg chg="addSp delSp modSp add mod">
        <pc:chgData name="Pedro Martin" userId="9a4f5e1d278b5cf3" providerId="LiveId" clId="{A866BA64-4054-4795-BA84-00BA9AF84F0A}" dt="2023-11-14T08:12:59.174" v="1755" actId="164"/>
        <pc:sldMkLst>
          <pc:docMk/>
          <pc:sldMk cId="2951603791" sldId="277"/>
        </pc:sldMkLst>
        <pc:spChg chg="add mod">
          <ac:chgData name="Pedro Martin" userId="9a4f5e1d278b5cf3" providerId="LiveId" clId="{A866BA64-4054-4795-BA84-00BA9AF84F0A}" dt="2023-11-14T08:10:54.129" v="1736" actId="20577"/>
          <ac:spMkLst>
            <pc:docMk/>
            <pc:sldMk cId="2951603791" sldId="277"/>
            <ac:spMk id="2" creationId="{86E8D9E0-E1AA-33C5-A2DB-B675E3D62409}"/>
          </ac:spMkLst>
        </pc:spChg>
        <pc:spChg chg="add mod ord">
          <ac:chgData name="Pedro Martin" userId="9a4f5e1d278b5cf3" providerId="LiveId" clId="{A866BA64-4054-4795-BA84-00BA9AF84F0A}" dt="2023-11-14T08:12:59.174" v="1755" actId="164"/>
          <ac:spMkLst>
            <pc:docMk/>
            <pc:sldMk cId="2951603791" sldId="277"/>
            <ac:spMk id="8" creationId="{2161862E-3B61-BCC0-C1FC-F0F3D5C0F64B}"/>
          </ac:spMkLst>
        </pc:spChg>
        <pc:spChg chg="mod">
          <ac:chgData name="Pedro Martin" userId="9a4f5e1d278b5cf3" providerId="LiveId" clId="{A866BA64-4054-4795-BA84-00BA9AF84F0A}" dt="2023-02-09T10:00:45.084" v="1361" actId="14100"/>
          <ac:spMkLst>
            <pc:docMk/>
            <pc:sldMk cId="2951603791" sldId="277"/>
            <ac:spMk id="21" creationId="{7C1B776D-ABF9-A90B-582B-5395C8C32B29}"/>
          </ac:spMkLst>
        </pc:spChg>
        <pc:spChg chg="mod">
          <ac:chgData name="Pedro Martin" userId="9a4f5e1d278b5cf3" providerId="LiveId" clId="{A866BA64-4054-4795-BA84-00BA9AF84F0A}" dt="2023-02-09T10:00:59.769" v="1363" actId="1076"/>
          <ac:spMkLst>
            <pc:docMk/>
            <pc:sldMk cId="2951603791" sldId="277"/>
            <ac:spMk id="43" creationId="{7736E4B1-D97D-EC53-0C5A-C54B8A9D2082}"/>
          </ac:spMkLst>
        </pc:spChg>
        <pc:spChg chg="mod">
          <ac:chgData name="Pedro Martin" userId="9a4f5e1d278b5cf3" providerId="LiveId" clId="{A866BA64-4054-4795-BA84-00BA9AF84F0A}" dt="2023-02-09T10:07:01.238" v="1385" actId="1076"/>
          <ac:spMkLst>
            <pc:docMk/>
            <pc:sldMk cId="2951603791" sldId="277"/>
            <ac:spMk id="95" creationId="{FC51097C-E6AC-101F-338A-913BA8DD2499}"/>
          </ac:spMkLst>
        </pc:spChg>
        <pc:spChg chg="del mod">
          <ac:chgData name="Pedro Martin" userId="9a4f5e1d278b5cf3" providerId="LiveId" clId="{A866BA64-4054-4795-BA84-00BA9AF84F0A}" dt="2023-02-09T10:01:11.467" v="1366" actId="478"/>
          <ac:spMkLst>
            <pc:docMk/>
            <pc:sldMk cId="2951603791" sldId="277"/>
            <ac:spMk id="96" creationId="{D07297CF-6440-8BA2-A44C-238DD0FECAF4}"/>
          </ac:spMkLst>
        </pc:spChg>
        <pc:spChg chg="mod">
          <ac:chgData name="Pedro Martin" userId="9a4f5e1d278b5cf3" providerId="LiveId" clId="{A866BA64-4054-4795-BA84-00BA9AF84F0A}" dt="2023-02-09T09:59:54.955" v="1353" actId="20577"/>
          <ac:spMkLst>
            <pc:docMk/>
            <pc:sldMk cId="2951603791" sldId="277"/>
            <ac:spMk id="118" creationId="{8629638F-8294-9167-D78A-78710008A47E}"/>
          </ac:spMkLst>
        </pc:spChg>
        <pc:spChg chg="mod">
          <ac:chgData name="Pedro Martin" userId="9a4f5e1d278b5cf3" providerId="LiveId" clId="{A866BA64-4054-4795-BA84-00BA9AF84F0A}" dt="2023-02-09T10:03:35.114" v="1384" actId="20577"/>
          <ac:spMkLst>
            <pc:docMk/>
            <pc:sldMk cId="2951603791" sldId="277"/>
            <ac:spMk id="119" creationId="{DE6131D9-E437-3495-BF82-93A3B2604330}"/>
          </ac:spMkLst>
        </pc:spChg>
        <pc:spChg chg="mod">
          <ac:chgData name="Pedro Martin" userId="9a4f5e1d278b5cf3" providerId="LiveId" clId="{A866BA64-4054-4795-BA84-00BA9AF84F0A}" dt="2023-02-09T10:01:24.872" v="1368" actId="1076"/>
          <ac:spMkLst>
            <pc:docMk/>
            <pc:sldMk cId="2951603791" sldId="277"/>
            <ac:spMk id="121" creationId="{7C9E0656-F472-CB17-139B-43DE3C7B77E3}"/>
          </ac:spMkLst>
        </pc:spChg>
        <pc:spChg chg="del">
          <ac:chgData name="Pedro Martin" userId="9a4f5e1d278b5cf3" providerId="LiveId" clId="{A866BA64-4054-4795-BA84-00BA9AF84F0A}" dt="2023-02-09T10:00:00.620" v="1354" actId="478"/>
          <ac:spMkLst>
            <pc:docMk/>
            <pc:sldMk cId="2951603791" sldId="277"/>
            <ac:spMk id="129" creationId="{91922D73-BF68-36DA-A846-0BF8EC0B80F6}"/>
          </ac:spMkLst>
        </pc:spChg>
        <pc:grpChg chg="mod">
          <ac:chgData name="Pedro Martin" userId="9a4f5e1d278b5cf3" providerId="LiveId" clId="{A866BA64-4054-4795-BA84-00BA9AF84F0A}" dt="2023-11-08T09:10:06.557" v="1703" actId="164"/>
          <ac:grpSpMkLst>
            <pc:docMk/>
            <pc:sldMk cId="2951603791" sldId="277"/>
            <ac:grpSpMk id="3" creationId="{37946FA2-0513-C33A-0153-94F2D4AE3ACE}"/>
          </ac:grpSpMkLst>
        </pc:grpChg>
        <pc:grpChg chg="add mod">
          <ac:chgData name="Pedro Martin" userId="9a4f5e1d278b5cf3" providerId="LiveId" clId="{A866BA64-4054-4795-BA84-00BA9AF84F0A}" dt="2023-11-14T08:12:59.174" v="1755" actId="164"/>
          <ac:grpSpMkLst>
            <pc:docMk/>
            <pc:sldMk cId="2951603791" sldId="277"/>
            <ac:grpSpMk id="17" creationId="{9B4474C9-7262-BADB-1BC2-DA2A07527479}"/>
          </ac:grpSpMkLst>
        </pc:grpChg>
        <pc:grpChg chg="add mod">
          <ac:chgData name="Pedro Martin" userId="9a4f5e1d278b5cf3" providerId="LiveId" clId="{A866BA64-4054-4795-BA84-00BA9AF84F0A}" dt="2023-11-14T08:12:59.174" v="1755" actId="164"/>
          <ac:grpSpMkLst>
            <pc:docMk/>
            <pc:sldMk cId="2951603791" sldId="277"/>
            <ac:grpSpMk id="27" creationId="{D60533C3-FB3A-3509-2C45-E046C8BEE735}"/>
          </ac:grpSpMkLst>
        </pc:grpChg>
        <pc:grpChg chg="del">
          <ac:chgData name="Pedro Martin" userId="9a4f5e1d278b5cf3" providerId="LiveId" clId="{A866BA64-4054-4795-BA84-00BA9AF84F0A}" dt="2023-02-09T10:01:11.467" v="1366" actId="478"/>
          <ac:grpSpMkLst>
            <pc:docMk/>
            <pc:sldMk cId="2951603791" sldId="277"/>
            <ac:grpSpMk id="98" creationId="{F063A92A-1222-B16C-0652-CCAA0A2AE753}"/>
          </ac:grpSpMkLst>
        </pc:grpChg>
        <pc:cxnChg chg="add del mod">
          <ac:chgData name="Pedro Martin" userId="9a4f5e1d278b5cf3" providerId="LiveId" clId="{A866BA64-4054-4795-BA84-00BA9AF84F0A}" dt="2023-11-14T08:08:27.192" v="1705" actId="478"/>
          <ac:cxnSpMkLst>
            <pc:docMk/>
            <pc:sldMk cId="2951603791" sldId="277"/>
            <ac:cxnSpMk id="9" creationId="{0967E74C-86BE-C704-40DB-A0889565BF2A}"/>
          </ac:cxnSpMkLst>
        </pc:cxnChg>
        <pc:cxnChg chg="add mod">
          <ac:chgData name="Pedro Martin" userId="9a4f5e1d278b5cf3" providerId="LiveId" clId="{A866BA64-4054-4795-BA84-00BA9AF84F0A}" dt="2023-11-14T08:12:59.174" v="1755" actId="164"/>
          <ac:cxnSpMkLst>
            <pc:docMk/>
            <pc:sldMk cId="2951603791" sldId="277"/>
            <ac:cxnSpMk id="18" creationId="{CBE778A5-4AB6-886B-0836-5146975FA822}"/>
          </ac:cxnSpMkLst>
        </pc:cxnChg>
        <pc:cxnChg chg="add mod">
          <ac:chgData name="Pedro Martin" userId="9a4f5e1d278b5cf3" providerId="LiveId" clId="{A866BA64-4054-4795-BA84-00BA9AF84F0A}" dt="2023-11-14T08:12:59.174" v="1755" actId="164"/>
          <ac:cxnSpMkLst>
            <pc:docMk/>
            <pc:sldMk cId="2951603791" sldId="277"/>
            <ac:cxnSpMk id="22" creationId="{CEDB850B-8FDC-3097-911F-DC67B95288AA}"/>
          </ac:cxnSpMkLst>
        </pc:cxnChg>
        <pc:cxnChg chg="add mod">
          <ac:chgData name="Pedro Martin" userId="9a4f5e1d278b5cf3" providerId="LiveId" clId="{A866BA64-4054-4795-BA84-00BA9AF84F0A}" dt="2023-11-14T08:12:59.174" v="1755" actId="164"/>
          <ac:cxnSpMkLst>
            <pc:docMk/>
            <pc:sldMk cId="2951603791" sldId="277"/>
            <ac:cxnSpMk id="23" creationId="{532D349F-057D-5B05-6469-DAF2DAF13650}"/>
          </ac:cxnSpMkLst>
        </pc:cxnChg>
        <pc:cxnChg chg="add mod">
          <ac:chgData name="Pedro Martin" userId="9a4f5e1d278b5cf3" providerId="LiveId" clId="{A866BA64-4054-4795-BA84-00BA9AF84F0A}" dt="2023-11-14T08:12:59.174" v="1755" actId="164"/>
          <ac:cxnSpMkLst>
            <pc:docMk/>
            <pc:sldMk cId="2951603791" sldId="277"/>
            <ac:cxnSpMk id="24" creationId="{1AC78FBF-327F-1BCF-68BC-413398651C94}"/>
          </ac:cxnSpMkLst>
        </pc:cxnChg>
        <pc:cxnChg chg="add mod">
          <ac:chgData name="Pedro Martin" userId="9a4f5e1d278b5cf3" providerId="LiveId" clId="{A866BA64-4054-4795-BA84-00BA9AF84F0A}" dt="2023-11-14T08:12:59.174" v="1755" actId="164"/>
          <ac:cxnSpMkLst>
            <pc:docMk/>
            <pc:sldMk cId="2951603791" sldId="277"/>
            <ac:cxnSpMk id="25" creationId="{3710DDFC-DCD9-2D6A-88E6-7235FDBDE8DE}"/>
          </ac:cxnSpMkLst>
        </pc:cxnChg>
        <pc:cxnChg chg="add mod">
          <ac:chgData name="Pedro Martin" userId="9a4f5e1d278b5cf3" providerId="LiveId" clId="{A866BA64-4054-4795-BA84-00BA9AF84F0A}" dt="2023-11-14T08:12:59.174" v="1755" actId="164"/>
          <ac:cxnSpMkLst>
            <pc:docMk/>
            <pc:sldMk cId="2951603791" sldId="277"/>
            <ac:cxnSpMk id="26" creationId="{809826E4-5475-3339-F57C-D445119570F9}"/>
          </ac:cxnSpMkLst>
        </pc:cxnChg>
        <pc:cxnChg chg="mod">
          <ac:chgData name="Pedro Martin" userId="9a4f5e1d278b5cf3" providerId="LiveId" clId="{A866BA64-4054-4795-BA84-00BA9AF84F0A}" dt="2023-02-09T10:00:54.579" v="1362" actId="1076"/>
          <ac:cxnSpMkLst>
            <pc:docMk/>
            <pc:sldMk cId="2951603791" sldId="277"/>
            <ac:cxnSpMk id="67" creationId="{E361F693-BDF2-D359-95C3-39EAE5A90EA5}"/>
          </ac:cxnSpMkLst>
        </pc:cxnChg>
        <pc:cxnChg chg="mod">
          <ac:chgData name="Pedro Martin" userId="9a4f5e1d278b5cf3" providerId="LiveId" clId="{A866BA64-4054-4795-BA84-00BA9AF84F0A}" dt="2023-02-09T10:01:18.727" v="1367" actId="14100"/>
          <ac:cxnSpMkLst>
            <pc:docMk/>
            <pc:sldMk cId="2951603791" sldId="277"/>
            <ac:cxnSpMk id="71" creationId="{5B043A4C-E09A-E461-0D30-F6BA43257E46}"/>
          </ac:cxnSpMkLst>
        </pc:cxnChg>
        <pc:cxnChg chg="mod">
          <ac:chgData name="Pedro Martin" userId="9a4f5e1d278b5cf3" providerId="LiveId" clId="{A866BA64-4054-4795-BA84-00BA9AF84F0A}" dt="2023-02-09T10:01:05.432" v="1364" actId="14100"/>
          <ac:cxnSpMkLst>
            <pc:docMk/>
            <pc:sldMk cId="2951603791" sldId="277"/>
            <ac:cxnSpMk id="83" creationId="{03DC11F3-7FBA-86D1-CB98-7B5275A449AA}"/>
          </ac:cxnSpMkLst>
        </pc:cxnChg>
        <pc:cxnChg chg="mod">
          <ac:chgData name="Pedro Martin" userId="9a4f5e1d278b5cf3" providerId="LiveId" clId="{A866BA64-4054-4795-BA84-00BA9AF84F0A}" dt="2023-02-09T10:01:09.415" v="1365" actId="14100"/>
          <ac:cxnSpMkLst>
            <pc:docMk/>
            <pc:sldMk cId="2951603791" sldId="277"/>
            <ac:cxnSpMk id="85" creationId="{6EAF9CAC-3882-0FAB-640C-59C513B6D32C}"/>
          </ac:cxnSpMkLst>
        </pc:cxnChg>
        <pc:cxnChg chg="del">
          <ac:chgData name="Pedro Martin" userId="9a4f5e1d278b5cf3" providerId="LiveId" clId="{A866BA64-4054-4795-BA84-00BA9AF84F0A}" dt="2023-02-09T10:00:08.979" v="1355" actId="478"/>
          <ac:cxnSpMkLst>
            <pc:docMk/>
            <pc:sldMk cId="2951603791" sldId="277"/>
            <ac:cxnSpMk id="103" creationId="{F1948FC5-8FA4-C449-D38E-8C9F8176F132}"/>
          </ac:cxnSpMkLst>
        </pc:cxnChg>
        <pc:cxnChg chg="del mod">
          <ac:chgData name="Pedro Martin" userId="9a4f5e1d278b5cf3" providerId="LiveId" clId="{A866BA64-4054-4795-BA84-00BA9AF84F0A}" dt="2023-02-09T10:00:14.990" v="1356" actId="478"/>
          <ac:cxnSpMkLst>
            <pc:docMk/>
            <pc:sldMk cId="2951603791" sldId="277"/>
            <ac:cxnSpMk id="105" creationId="{EBCBF518-4A32-2F8A-874D-64E7A7670C4F}"/>
          </ac:cxnSpMkLst>
        </pc:cxnChg>
      </pc:sldChg>
      <pc:sldChg chg="delSp modSp add mod">
        <pc:chgData name="Pedro Martin" userId="9a4f5e1d278b5cf3" providerId="LiveId" clId="{A866BA64-4054-4795-BA84-00BA9AF84F0A}" dt="2023-06-27T12:02:29.917" v="1581" actId="20577"/>
        <pc:sldMkLst>
          <pc:docMk/>
          <pc:sldMk cId="1766760581" sldId="278"/>
        </pc:sldMkLst>
        <pc:spChg chg="del">
          <ac:chgData name="Pedro Martin" userId="9a4f5e1d278b5cf3" providerId="LiveId" clId="{A866BA64-4054-4795-BA84-00BA9AF84F0A}" dt="2023-06-27T11:58:48.948" v="1514" actId="478"/>
          <ac:spMkLst>
            <pc:docMk/>
            <pc:sldMk cId="1766760581" sldId="278"/>
            <ac:spMk id="5" creationId="{32433A76-4034-B9C1-FB1A-1163CA3344B6}"/>
          </ac:spMkLst>
        </pc:spChg>
        <pc:spChg chg="mod">
          <ac:chgData name="Pedro Martin" userId="9a4f5e1d278b5cf3" providerId="LiveId" clId="{A866BA64-4054-4795-BA84-00BA9AF84F0A}" dt="2023-06-27T12:02:29.917" v="1581" actId="20577"/>
          <ac:spMkLst>
            <pc:docMk/>
            <pc:sldMk cId="1766760581" sldId="278"/>
            <ac:spMk id="6" creationId="{C03A43AB-493C-B273-B283-E4053A92188C}"/>
          </ac:spMkLst>
        </pc:spChg>
        <pc:spChg chg="del mod">
          <ac:chgData name="Pedro Martin" userId="9a4f5e1d278b5cf3" providerId="LiveId" clId="{A866BA64-4054-4795-BA84-00BA9AF84F0A}" dt="2023-06-27T11:59:19.475" v="1521" actId="478"/>
          <ac:spMkLst>
            <pc:docMk/>
            <pc:sldMk cId="1766760581" sldId="278"/>
            <ac:spMk id="7" creationId="{1DF71933-7E0A-A81E-F979-7B2C7FF53111}"/>
          </ac:spMkLst>
        </pc:spChg>
        <pc:spChg chg="del">
          <ac:chgData name="Pedro Martin" userId="9a4f5e1d278b5cf3" providerId="LiveId" clId="{A866BA64-4054-4795-BA84-00BA9AF84F0A}" dt="2023-06-27T11:59:13.755" v="1519" actId="478"/>
          <ac:spMkLst>
            <pc:docMk/>
            <pc:sldMk cId="1766760581" sldId="278"/>
            <ac:spMk id="8" creationId="{8456A281-F5C3-E482-A545-0C612561040D}"/>
          </ac:spMkLst>
        </pc:spChg>
        <pc:spChg chg="del">
          <ac:chgData name="Pedro Martin" userId="9a4f5e1d278b5cf3" providerId="LiveId" clId="{A866BA64-4054-4795-BA84-00BA9AF84F0A}" dt="2023-06-27T11:59:17.827" v="1520" actId="478"/>
          <ac:spMkLst>
            <pc:docMk/>
            <pc:sldMk cId="1766760581" sldId="278"/>
            <ac:spMk id="9" creationId="{C22E2F77-BED0-A0F6-E6C5-D923ACA5E8AB}"/>
          </ac:spMkLst>
        </pc:spChg>
        <pc:spChg chg="del">
          <ac:chgData name="Pedro Martin" userId="9a4f5e1d278b5cf3" providerId="LiveId" clId="{A866BA64-4054-4795-BA84-00BA9AF84F0A}" dt="2023-06-27T11:59:10.363" v="1517" actId="478"/>
          <ac:spMkLst>
            <pc:docMk/>
            <pc:sldMk cId="1766760581" sldId="278"/>
            <ac:spMk id="10" creationId="{D6405032-5C95-CE8D-79A2-53030850D52D}"/>
          </ac:spMkLst>
        </pc:spChg>
        <pc:spChg chg="del topLvl">
          <ac:chgData name="Pedro Martin" userId="9a4f5e1d278b5cf3" providerId="LiveId" clId="{A866BA64-4054-4795-BA84-00BA9AF84F0A}" dt="2023-06-27T11:59:11.781" v="1518" actId="478"/>
          <ac:spMkLst>
            <pc:docMk/>
            <pc:sldMk cId="1766760581" sldId="278"/>
            <ac:spMk id="11" creationId="{D7230338-6208-EF80-788E-E0347B0A8062}"/>
          </ac:spMkLst>
        </pc:spChg>
        <pc:spChg chg="mod">
          <ac:chgData name="Pedro Martin" userId="9a4f5e1d278b5cf3" providerId="LiveId" clId="{A866BA64-4054-4795-BA84-00BA9AF84F0A}" dt="2023-06-27T12:00:10.696" v="1525" actId="1076"/>
          <ac:spMkLst>
            <pc:docMk/>
            <pc:sldMk cId="1766760581" sldId="278"/>
            <ac:spMk id="13" creationId="{B37252C5-FA6B-6482-764A-BB1C915D1494}"/>
          </ac:spMkLst>
        </pc:spChg>
        <pc:spChg chg="mod">
          <ac:chgData name="Pedro Martin" userId="9a4f5e1d278b5cf3" providerId="LiveId" clId="{A866BA64-4054-4795-BA84-00BA9AF84F0A}" dt="2023-06-27T12:00:10.696" v="1525" actId="1076"/>
          <ac:spMkLst>
            <pc:docMk/>
            <pc:sldMk cId="1766760581" sldId="278"/>
            <ac:spMk id="14" creationId="{1DA45404-3DE8-ED08-9B29-9242DEFBF53A}"/>
          </ac:spMkLst>
        </pc:spChg>
        <pc:spChg chg="mod">
          <ac:chgData name="Pedro Martin" userId="9a4f5e1d278b5cf3" providerId="LiveId" clId="{A866BA64-4054-4795-BA84-00BA9AF84F0A}" dt="2023-06-27T12:00:10.696" v="1525" actId="1076"/>
          <ac:spMkLst>
            <pc:docMk/>
            <pc:sldMk cId="1766760581" sldId="278"/>
            <ac:spMk id="19" creationId="{AAB2C3C1-D99B-C477-6680-7B56B6EC9DB4}"/>
          </ac:spMkLst>
        </pc:spChg>
        <pc:spChg chg="mod">
          <ac:chgData name="Pedro Martin" userId="9a4f5e1d278b5cf3" providerId="LiveId" clId="{A866BA64-4054-4795-BA84-00BA9AF84F0A}" dt="2023-06-27T12:01:42.011" v="1535" actId="14100"/>
          <ac:spMkLst>
            <pc:docMk/>
            <pc:sldMk cId="1766760581" sldId="278"/>
            <ac:spMk id="23" creationId="{B0314444-16A2-423E-7D5D-D9C3878739F3}"/>
          </ac:spMkLst>
        </pc:spChg>
        <pc:spChg chg="del">
          <ac:chgData name="Pedro Martin" userId="9a4f5e1d278b5cf3" providerId="LiveId" clId="{A866BA64-4054-4795-BA84-00BA9AF84F0A}" dt="2023-06-27T11:58:52.995" v="1515" actId="478"/>
          <ac:spMkLst>
            <pc:docMk/>
            <pc:sldMk cId="1766760581" sldId="278"/>
            <ac:spMk id="25" creationId="{1CF71574-636C-0848-4443-98715B9FDA8B}"/>
          </ac:spMkLst>
        </pc:spChg>
        <pc:spChg chg="mod">
          <ac:chgData name="Pedro Martin" userId="9a4f5e1d278b5cf3" providerId="LiveId" clId="{A866BA64-4054-4795-BA84-00BA9AF84F0A}" dt="2023-06-27T12:00:10.696" v="1525" actId="1076"/>
          <ac:spMkLst>
            <pc:docMk/>
            <pc:sldMk cId="1766760581" sldId="278"/>
            <ac:spMk id="37" creationId="{87DF7A19-EE4D-D579-D18F-3FC28ACBF6DC}"/>
          </ac:spMkLst>
        </pc:spChg>
        <pc:spChg chg="mod">
          <ac:chgData name="Pedro Martin" userId="9a4f5e1d278b5cf3" providerId="LiveId" clId="{A866BA64-4054-4795-BA84-00BA9AF84F0A}" dt="2023-06-27T12:01:20.250" v="1531" actId="1076"/>
          <ac:spMkLst>
            <pc:docMk/>
            <pc:sldMk cId="1766760581" sldId="278"/>
            <ac:spMk id="39" creationId="{25A9F102-2BEC-1DAF-E5EF-47075BED2587}"/>
          </ac:spMkLst>
        </pc:spChg>
        <pc:grpChg chg="del">
          <ac:chgData name="Pedro Martin" userId="9a4f5e1d278b5cf3" providerId="LiveId" clId="{A866BA64-4054-4795-BA84-00BA9AF84F0A}" dt="2023-06-27T11:59:11.781" v="1518" actId="478"/>
          <ac:grpSpMkLst>
            <pc:docMk/>
            <pc:sldMk cId="1766760581" sldId="278"/>
            <ac:grpSpMk id="15" creationId="{FD13E46C-A142-D242-CF2E-E978AA8A1436}"/>
          </ac:grpSpMkLst>
        </pc:grpChg>
        <pc:grpChg chg="topLvl">
          <ac:chgData name="Pedro Martin" userId="9a4f5e1d278b5cf3" providerId="LiveId" clId="{A866BA64-4054-4795-BA84-00BA9AF84F0A}" dt="2023-06-27T11:59:11.781" v="1518" actId="478"/>
          <ac:grpSpMkLst>
            <pc:docMk/>
            <pc:sldMk cId="1766760581" sldId="278"/>
            <ac:grpSpMk id="26" creationId="{AD5DB662-DE74-DEE4-4540-A0719277E1AC}"/>
          </ac:grpSpMkLst>
        </pc:grpChg>
        <pc:cxnChg chg="mod">
          <ac:chgData name="Pedro Martin" userId="9a4f5e1d278b5cf3" providerId="LiveId" clId="{A866BA64-4054-4795-BA84-00BA9AF84F0A}" dt="2023-06-27T12:00:10.696" v="1525" actId="1076"/>
          <ac:cxnSpMkLst>
            <pc:docMk/>
            <pc:sldMk cId="1766760581" sldId="278"/>
            <ac:cxnSpMk id="33" creationId="{F776EB05-2529-A22C-0055-3A5F398CEB6E}"/>
          </ac:cxnSpMkLst>
        </pc:cxnChg>
        <pc:cxnChg chg="mod">
          <ac:chgData name="Pedro Martin" userId="9a4f5e1d278b5cf3" providerId="LiveId" clId="{A866BA64-4054-4795-BA84-00BA9AF84F0A}" dt="2023-06-27T12:01:55.463" v="1537" actId="14100"/>
          <ac:cxnSpMkLst>
            <pc:docMk/>
            <pc:sldMk cId="1766760581" sldId="278"/>
            <ac:cxnSpMk id="42" creationId="{B2253C18-966D-F445-B455-46CB6E241409}"/>
          </ac:cxnSpMkLst>
        </pc:cxnChg>
        <pc:cxnChg chg="mod">
          <ac:chgData name="Pedro Martin" userId="9a4f5e1d278b5cf3" providerId="LiveId" clId="{A866BA64-4054-4795-BA84-00BA9AF84F0A}" dt="2023-06-27T12:00:22.364" v="1526" actId="14100"/>
          <ac:cxnSpMkLst>
            <pc:docMk/>
            <pc:sldMk cId="1766760581" sldId="278"/>
            <ac:cxnSpMk id="71" creationId="{5B043A4C-E09A-E461-0D30-F6BA43257E46}"/>
          </ac:cxnSpMkLst>
        </pc:cxnChg>
      </pc:sldChg>
      <pc:sldChg chg="delSp modSp mod">
        <pc:chgData name="Pedro Martin" userId="9a4f5e1d278b5cf3" providerId="LiveId" clId="{A866BA64-4054-4795-BA84-00BA9AF84F0A}" dt="2023-06-27T12:05:14.106" v="1628" actId="20577"/>
        <pc:sldMkLst>
          <pc:docMk/>
          <pc:sldMk cId="602696426" sldId="279"/>
        </pc:sldMkLst>
        <pc:spChg chg="mod">
          <ac:chgData name="Pedro Martin" userId="9a4f5e1d278b5cf3" providerId="LiveId" clId="{A866BA64-4054-4795-BA84-00BA9AF84F0A}" dt="2023-06-27T12:04:12.538" v="1601" actId="20577"/>
          <ac:spMkLst>
            <pc:docMk/>
            <pc:sldMk cId="602696426" sldId="279"/>
            <ac:spMk id="4" creationId="{C344081F-3829-4F49-86CD-4E8A9DB135AF}"/>
          </ac:spMkLst>
        </pc:spChg>
        <pc:spChg chg="mod">
          <ac:chgData name="Pedro Martin" userId="9a4f5e1d278b5cf3" providerId="LiveId" clId="{A866BA64-4054-4795-BA84-00BA9AF84F0A}" dt="2023-06-27T12:05:14.106" v="1628" actId="20577"/>
          <ac:spMkLst>
            <pc:docMk/>
            <pc:sldMk cId="602696426" sldId="279"/>
            <ac:spMk id="6" creationId="{C03A43AB-493C-B273-B283-E4053A92188C}"/>
          </ac:spMkLst>
        </pc:spChg>
        <pc:spChg chg="mod">
          <ac:chgData name="Pedro Martin" userId="9a4f5e1d278b5cf3" providerId="LiveId" clId="{A866BA64-4054-4795-BA84-00BA9AF84F0A}" dt="2023-06-27T12:04:32.958" v="1603" actId="1076"/>
          <ac:spMkLst>
            <pc:docMk/>
            <pc:sldMk cId="602696426" sldId="279"/>
            <ac:spMk id="13" creationId="{B37252C5-FA6B-6482-764A-BB1C915D1494}"/>
          </ac:spMkLst>
        </pc:spChg>
        <pc:spChg chg="del">
          <ac:chgData name="Pedro Martin" userId="9a4f5e1d278b5cf3" providerId="LiveId" clId="{A866BA64-4054-4795-BA84-00BA9AF84F0A}" dt="2023-06-27T12:04:23.650" v="1602" actId="478"/>
          <ac:spMkLst>
            <pc:docMk/>
            <pc:sldMk cId="602696426" sldId="279"/>
            <ac:spMk id="14" creationId="{1DA45404-3DE8-ED08-9B29-9242DEFBF53A}"/>
          </ac:spMkLst>
        </pc:spChg>
        <pc:spChg chg="mod">
          <ac:chgData name="Pedro Martin" userId="9a4f5e1d278b5cf3" providerId="LiveId" clId="{A866BA64-4054-4795-BA84-00BA9AF84F0A}" dt="2023-06-27T12:04:48.547" v="1606" actId="14100"/>
          <ac:spMkLst>
            <pc:docMk/>
            <pc:sldMk cId="602696426" sldId="279"/>
            <ac:spMk id="19" creationId="{AAB2C3C1-D99B-C477-6680-7B56B6EC9DB4}"/>
          </ac:spMkLst>
        </pc:spChg>
        <pc:cxnChg chg="mod">
          <ac:chgData name="Pedro Martin" userId="9a4f5e1d278b5cf3" providerId="LiveId" clId="{A866BA64-4054-4795-BA84-00BA9AF84F0A}" dt="2023-06-27T12:04:54.286" v="1607" actId="14100"/>
          <ac:cxnSpMkLst>
            <pc:docMk/>
            <pc:sldMk cId="602696426" sldId="279"/>
            <ac:cxnSpMk id="33" creationId="{F776EB05-2529-A22C-0055-3A5F398CEB6E}"/>
          </ac:cxnSpMkLst>
        </pc:cxnChg>
        <pc:cxnChg chg="mod">
          <ac:chgData name="Pedro Martin" userId="9a4f5e1d278b5cf3" providerId="LiveId" clId="{A866BA64-4054-4795-BA84-00BA9AF84F0A}" dt="2023-06-27T12:04:48.547" v="1606" actId="14100"/>
          <ac:cxnSpMkLst>
            <pc:docMk/>
            <pc:sldMk cId="602696426" sldId="279"/>
            <ac:cxnSpMk id="42" creationId="{B2253C18-966D-F445-B455-46CB6E241409}"/>
          </ac:cxnSpMkLst>
        </pc:cxnChg>
        <pc:cxnChg chg="mod">
          <ac:chgData name="Pedro Martin" userId="9a4f5e1d278b5cf3" providerId="LiveId" clId="{A866BA64-4054-4795-BA84-00BA9AF84F0A}" dt="2023-06-27T12:05:01.330" v="1608" actId="14100"/>
          <ac:cxnSpMkLst>
            <pc:docMk/>
            <pc:sldMk cId="602696426" sldId="279"/>
            <ac:cxnSpMk id="71" creationId="{5B043A4C-E09A-E461-0D30-F6BA43257E46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EBE27F59-F580-4529-90F8-6086CF72D49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065" cy="497488"/>
          </a:xfrm>
          <a:prstGeom prst="rect">
            <a:avLst/>
          </a:prstGeom>
        </p:spPr>
        <p:txBody>
          <a:bodyPr vert="horz" lIns="88221" tIns="44111" rIns="88221" bIns="44111" rtlCol="0"/>
          <a:lstStyle>
            <a:lvl1pPr algn="l">
              <a:defRPr sz="1200"/>
            </a:lvl1pPr>
          </a:lstStyle>
          <a:p>
            <a:r>
              <a:rPr lang="es-ES"/>
              <a:t>ORGANIGRAMA PROEXCA 2026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7B933A4-D539-4015-8F98-D730D45D17B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092" y="0"/>
            <a:ext cx="2946065" cy="497488"/>
          </a:xfrm>
          <a:prstGeom prst="rect">
            <a:avLst/>
          </a:prstGeom>
        </p:spPr>
        <p:txBody>
          <a:bodyPr vert="horz" lIns="88221" tIns="44111" rIns="88221" bIns="44111" rtlCol="0"/>
          <a:lstStyle>
            <a:lvl1pPr algn="r">
              <a:defRPr sz="1200"/>
            </a:lvl1pPr>
          </a:lstStyle>
          <a:p>
            <a:fld id="{4C82E593-EC21-46A4-B898-1092BF76C15B}" type="datetimeFigureOut">
              <a:rPr lang="es-ES" smtClean="0"/>
              <a:t>22/06/2026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C5FC774-5F84-4FD9-9AC4-111F9356786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151"/>
            <a:ext cx="2946065" cy="497488"/>
          </a:xfrm>
          <a:prstGeom prst="rect">
            <a:avLst/>
          </a:prstGeom>
        </p:spPr>
        <p:txBody>
          <a:bodyPr vert="horz" lIns="88221" tIns="44111" rIns="88221" bIns="44111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BB4BA43-3612-4B74-8A27-16CC237D2E3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092" y="9429151"/>
            <a:ext cx="2946065" cy="497488"/>
          </a:xfrm>
          <a:prstGeom prst="rect">
            <a:avLst/>
          </a:prstGeom>
        </p:spPr>
        <p:txBody>
          <a:bodyPr vert="horz" lIns="88221" tIns="44111" rIns="88221" bIns="44111" rtlCol="0" anchor="b"/>
          <a:lstStyle>
            <a:lvl1pPr algn="r">
              <a:defRPr sz="1200"/>
            </a:lvl1pPr>
          </a:lstStyle>
          <a:p>
            <a:fld id="{71FE3A18-E2A3-4580-B4E2-FEBA3A25394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42817298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065" cy="497488"/>
          </a:xfrm>
          <a:prstGeom prst="rect">
            <a:avLst/>
          </a:prstGeom>
        </p:spPr>
        <p:txBody>
          <a:bodyPr vert="horz" lIns="88221" tIns="44111" rIns="88221" bIns="44111" rtlCol="0"/>
          <a:lstStyle>
            <a:lvl1pPr algn="l">
              <a:defRPr sz="1200"/>
            </a:lvl1pPr>
          </a:lstStyle>
          <a:p>
            <a:r>
              <a:rPr lang="es-ES"/>
              <a:t>ORGANIGRAMA PROEXCA 2026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092" y="0"/>
            <a:ext cx="2946065" cy="497488"/>
          </a:xfrm>
          <a:prstGeom prst="rect">
            <a:avLst/>
          </a:prstGeom>
        </p:spPr>
        <p:txBody>
          <a:bodyPr vert="horz" lIns="88221" tIns="44111" rIns="88221" bIns="44111" rtlCol="0"/>
          <a:lstStyle>
            <a:lvl1pPr algn="r">
              <a:defRPr sz="1200"/>
            </a:lvl1pPr>
          </a:lstStyle>
          <a:p>
            <a:fld id="{F49685CD-5C44-4AA0-85B6-31D4D3FC143A}" type="datetimeFigureOut">
              <a:rPr lang="es-ES" smtClean="0"/>
              <a:t>22/06/2026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221" tIns="44111" rIns="88221" bIns="44111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160" y="4777724"/>
            <a:ext cx="5439355" cy="3907507"/>
          </a:xfrm>
          <a:prstGeom prst="rect">
            <a:avLst/>
          </a:prstGeom>
        </p:spPr>
        <p:txBody>
          <a:bodyPr vert="horz" lIns="88221" tIns="44111" rIns="88221" bIns="44111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29151"/>
            <a:ext cx="2946065" cy="497488"/>
          </a:xfrm>
          <a:prstGeom prst="rect">
            <a:avLst/>
          </a:prstGeom>
        </p:spPr>
        <p:txBody>
          <a:bodyPr vert="horz" lIns="88221" tIns="44111" rIns="88221" bIns="44111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092" y="9429151"/>
            <a:ext cx="2946065" cy="497488"/>
          </a:xfrm>
          <a:prstGeom prst="rect">
            <a:avLst/>
          </a:prstGeom>
        </p:spPr>
        <p:txBody>
          <a:bodyPr vert="horz" lIns="88221" tIns="44111" rIns="88221" bIns="44111" rtlCol="0" anchor="b"/>
          <a:lstStyle>
            <a:lvl1pPr algn="r">
              <a:defRPr sz="1200"/>
            </a:lvl1pPr>
          </a:lstStyle>
          <a:p>
            <a:fld id="{B43E85D3-4D16-4F5C-9E4B-58BEF2C7485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9487038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41D7A3-C5E0-A10C-325B-DFE8C9DD0D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06158BF-CDF9-4E47-AEF6-A666318D2C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1A3ECEB-7271-CDF4-6D48-EA4F568F3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CF4B4-B78C-49B0-A148-3CEB1B62818F}" type="datetime1">
              <a:rPr lang="es-ES" smtClean="0"/>
              <a:t>22/06/2026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063CACF-8D5D-B900-28A2-3045B8A96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2166DAF-1814-3ACD-B054-671A759CF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A2701-6E69-46A7-9469-BE62388D6E0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8903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4AE96E-2BE9-43A9-D64F-83507B995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0F772AF-C4B3-4D6C-39BF-FBEB4EEE9F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792BC3-69BF-FB80-0103-59A05AB77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0DE1-7FE1-47E7-B3DD-F687EFB1C685}" type="datetime1">
              <a:rPr lang="es-ES" smtClean="0"/>
              <a:t>22/06/2026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201EFD1-5CC8-1B39-1B2A-603964826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63AC83A-F1BE-7D24-FD0E-75B77D7B7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A2701-6E69-46A7-9469-BE62388D6E0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2624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9C53253-C93D-D874-C6ED-83B40134A6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068BA06-BFE7-2D9B-2AAD-0BD5E8AF13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66B7D1F-1225-EDED-50EE-4E9FE07AA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EB5FA-6921-4D1E-9541-04AAAF89F425}" type="datetime1">
              <a:rPr lang="es-ES" smtClean="0"/>
              <a:t>22/06/2026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B214984-DF44-7F48-C759-30528EB42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18F85B0-94F9-2AF6-8E0F-07D2D8BB0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A2701-6E69-46A7-9469-BE62388D6E0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746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0999FC-2920-11BA-9F30-1ADC94E71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8A230BD-849B-7821-880B-7CD1D1904E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442DB61-30F0-0813-C53A-4ABC253EA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99D58-6A60-463C-B6C2-D74FD1148DBA}" type="datetime1">
              <a:rPr lang="es-ES" smtClean="0"/>
              <a:t>22/06/2026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E76020-F531-A7F9-3C51-4C87F270F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D08FB32-692B-757D-454A-8002ED21B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A2701-6E69-46A7-9469-BE62388D6E0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2426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7A327A-0EAF-AAB3-7E24-0EAD9BCFE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96CF61D-70A3-8E1E-3E28-6A3E649474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D8A2C18-F1D0-83DE-F576-916CBA780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AC463-D699-4D7F-BC1F-3BFBA2A76A5B}" type="datetime1">
              <a:rPr lang="es-ES" smtClean="0"/>
              <a:t>22/06/2026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68977CA-BF8E-1413-000B-040786088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3CEBEEF-D82C-3457-77A1-BFC06018C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A2701-6E69-46A7-9469-BE62388D6E0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8485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03750D-80F3-1E62-90D9-73C2729B8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9C67BC2-BEC0-ACC0-AF6F-9F446EFB6A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BDE70EE-BA6F-27F3-C49B-ADA70AC3BA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C4789FC-C36D-42C9-B030-2A359BDF6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44473-809E-4641-B883-5FF9236C2AD9}" type="datetime1">
              <a:rPr lang="es-ES" smtClean="0"/>
              <a:t>22/06/2026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DCE39C2-89F1-24E8-9A69-F0AD5C1AA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CA97CED-AA65-95EB-83D5-CF075D136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A2701-6E69-46A7-9469-BE62388D6E0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0107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C8E3AE-7662-706F-A75F-3A5E1EADD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BDBDC37-F8A9-F85E-62E2-74C61654FC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6B136E6-D910-A563-1CAB-773C1ECC52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65971D3-4D31-C69C-E312-79C1C51542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4535F0C-7908-D66A-A8AB-1EE05EBAF5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EE33079-46AF-56B0-5172-A281E5FCE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CCF8E-7C59-41DE-B9E3-4E9E72509805}" type="datetime1">
              <a:rPr lang="es-ES" smtClean="0"/>
              <a:t>22/06/2026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391794BE-CFED-7814-F8CA-EC4AA9FD6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A9A3DCB-2EBE-7409-ED03-7CA343DD4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A2701-6E69-46A7-9469-BE62388D6E0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57008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E0D8D4-F6F6-6586-4104-7EFAAC21F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B36C1B8-E8D7-9D47-BDED-DB96E0389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A8C55-86A8-4D2B-A393-7D2386B3BC27}" type="datetime1">
              <a:rPr lang="es-ES" smtClean="0"/>
              <a:t>22/06/2026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76FB105-7A52-90C8-5FA9-A427D7D53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9B0550B-1933-ADE6-48A1-ACBE9CE24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A2701-6E69-46A7-9469-BE62388D6E0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1114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96720F-5947-986C-3998-C1DF992E3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005F7-A118-4AA9-982B-574A4C903896}" type="datetime1">
              <a:rPr lang="es-ES" smtClean="0"/>
              <a:t>22/06/2026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B25E348-8844-9A08-EFD4-1361C35F8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E17B191-9C28-14D7-280D-081814872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A2701-6E69-46A7-9469-BE62388D6E0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1940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F695CD-5548-6B3C-103E-D4513DC14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094FC71-16E1-E715-AD0C-4B7B285BB4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3588298-FABF-6653-C857-3016229D2C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C0B1315-D19D-7EE4-FF02-CA67BAFE7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3FF8B-CDD2-436C-93F8-F6377882678A}" type="datetime1">
              <a:rPr lang="es-ES" smtClean="0"/>
              <a:t>22/06/2026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8A77D85-5D9F-7A01-A339-01DCF83FE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7F3C6D8-8F00-137B-DDE7-DB6A50604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A2701-6E69-46A7-9469-BE62388D6E0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10810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672ABA-BFD0-4AEC-2BD2-AD80041A7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5C85136-E7AE-E4C2-F876-4755AB7070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53D7000-1AE2-0CA6-B239-FFB8CA675C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A43CB00-9E3E-96F0-A7AB-1EBAF916D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1A18A-148D-473F-B144-552062A127B1}" type="datetime1">
              <a:rPr lang="es-ES" smtClean="0"/>
              <a:t>22/06/2026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B59BB2A-76EA-57FD-F40C-D36586698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A28B78D-76DD-BA27-08AB-95ACE304A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A2701-6E69-46A7-9469-BE62388D6E0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3159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51282DE-CE28-BBD7-E7B0-CD13F7DDA6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26D4F19-C805-4442-9894-145D3FA1BC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374C2C-0277-8AFC-EE77-CC8BB35AA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B2E6E6-0E0C-45E5-82D0-8C22E89B63B0}" type="datetime1">
              <a:rPr lang="es-ES" smtClean="0"/>
              <a:t>22/06/2026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95396AC-5683-D1DF-7A5B-1139D32F12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FAA2ED6-FFB5-3367-2313-E33C1E99BF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0A2701-6E69-46A7-9469-BE62388D6E0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5670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2161862E-3B61-BCC0-C1FC-F0F3D5C0F64B}"/>
              </a:ext>
            </a:extLst>
          </p:cNvPr>
          <p:cNvSpPr/>
          <p:nvPr/>
        </p:nvSpPr>
        <p:spPr>
          <a:xfrm>
            <a:off x="5068286" y="5496527"/>
            <a:ext cx="4115990" cy="49503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79" name="Conector recto 78">
            <a:extLst>
              <a:ext uri="{FF2B5EF4-FFF2-40B4-BE49-F238E27FC236}">
                <a16:creationId xmlns:a16="http://schemas.microsoft.com/office/drawing/2014/main" id="{F1D04B51-788F-90A8-5776-5C3E10D736D2}"/>
              </a:ext>
            </a:extLst>
          </p:cNvPr>
          <p:cNvCxnSpPr>
            <a:cxnSpLocks/>
            <a:stCxn id="4" idx="2"/>
            <a:endCxn id="20" idx="0"/>
          </p:cNvCxnSpPr>
          <p:nvPr/>
        </p:nvCxnSpPr>
        <p:spPr>
          <a:xfrm>
            <a:off x="4922133" y="1691081"/>
            <a:ext cx="18319" cy="204713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ángulo 37">
            <a:extLst>
              <a:ext uri="{FF2B5EF4-FFF2-40B4-BE49-F238E27FC236}">
                <a16:creationId xmlns:a16="http://schemas.microsoft.com/office/drawing/2014/main" id="{1EC7F5CA-AEAA-8ED3-90E5-24236054DC5E}"/>
              </a:ext>
            </a:extLst>
          </p:cNvPr>
          <p:cNvSpPr/>
          <p:nvPr/>
        </p:nvSpPr>
        <p:spPr>
          <a:xfrm>
            <a:off x="3084228" y="789557"/>
            <a:ext cx="3616308" cy="1991378"/>
          </a:xfrm>
          <a:prstGeom prst="rect">
            <a:avLst/>
          </a:prstGeom>
          <a:solidFill>
            <a:schemeClr val="accent6">
              <a:lumMod val="7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C344081F-3829-4F49-86CD-4E8A9DB135AF}"/>
              </a:ext>
            </a:extLst>
          </p:cNvPr>
          <p:cNvSpPr/>
          <p:nvPr/>
        </p:nvSpPr>
        <p:spPr>
          <a:xfrm>
            <a:off x="4397826" y="1086192"/>
            <a:ext cx="1048614" cy="60488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/>
              <a:t>Consejero Delegado Ejecutivo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7C1B776D-ABF9-A90B-582B-5395C8C32B29}"/>
              </a:ext>
            </a:extLst>
          </p:cNvPr>
          <p:cNvSpPr/>
          <p:nvPr/>
        </p:nvSpPr>
        <p:spPr>
          <a:xfrm>
            <a:off x="6976943" y="3763673"/>
            <a:ext cx="3882160" cy="1077137"/>
          </a:xfrm>
          <a:prstGeom prst="rect">
            <a:avLst/>
          </a:pr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C78B7111-D756-3CF9-9B59-6936758DDDB7}"/>
              </a:ext>
            </a:extLst>
          </p:cNvPr>
          <p:cNvSpPr/>
          <p:nvPr/>
        </p:nvSpPr>
        <p:spPr>
          <a:xfrm>
            <a:off x="7126281" y="4109631"/>
            <a:ext cx="829233" cy="604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/>
              <a:t>Promoción Exterior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F946FB47-7672-3C9E-62B9-68AE3D4AAC32}"/>
              </a:ext>
            </a:extLst>
          </p:cNvPr>
          <p:cNvSpPr/>
          <p:nvPr/>
        </p:nvSpPr>
        <p:spPr>
          <a:xfrm>
            <a:off x="8115385" y="4089630"/>
            <a:ext cx="718348" cy="604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/>
              <a:t>Invertir en Canarias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87543BA0-CD46-05F9-3DEE-9EE763E960A5}"/>
              </a:ext>
            </a:extLst>
          </p:cNvPr>
          <p:cNvSpPr/>
          <p:nvPr/>
        </p:nvSpPr>
        <p:spPr>
          <a:xfrm>
            <a:off x="9868237" y="4095027"/>
            <a:ext cx="776100" cy="604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/>
              <a:t>Formación y Talento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AAB2C3C1-D99B-C477-6680-7B56B6EC9DB4}"/>
              </a:ext>
            </a:extLst>
          </p:cNvPr>
          <p:cNvSpPr/>
          <p:nvPr/>
        </p:nvSpPr>
        <p:spPr>
          <a:xfrm>
            <a:off x="411061" y="3498209"/>
            <a:ext cx="2495490" cy="2362075"/>
          </a:xfrm>
          <a:prstGeom prst="rect">
            <a:avLst/>
          </a:prstGeom>
          <a:solidFill>
            <a:srgbClr val="C0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B37252C5-FA6B-6482-764A-BB1C915D1494}"/>
              </a:ext>
            </a:extLst>
          </p:cNvPr>
          <p:cNvSpPr/>
          <p:nvPr/>
        </p:nvSpPr>
        <p:spPr>
          <a:xfrm>
            <a:off x="1606917" y="3874517"/>
            <a:ext cx="1183115" cy="60488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/>
              <a:t>Servicio REA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1DA45404-3DE8-ED08-9B29-9242DEFBF53A}"/>
              </a:ext>
            </a:extLst>
          </p:cNvPr>
          <p:cNvSpPr/>
          <p:nvPr/>
        </p:nvSpPr>
        <p:spPr>
          <a:xfrm>
            <a:off x="512173" y="3873397"/>
            <a:ext cx="1031544" cy="60488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900" b="1" dirty="0"/>
              <a:t>Secretaría Conjunta INTERREG MAC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35454493-1C9E-CAC8-87F3-8ADC7EFF7A3B}"/>
              </a:ext>
            </a:extLst>
          </p:cNvPr>
          <p:cNvSpPr/>
          <p:nvPr/>
        </p:nvSpPr>
        <p:spPr>
          <a:xfrm>
            <a:off x="3524664" y="1611807"/>
            <a:ext cx="779264" cy="42216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/>
              <a:t>Asistencia a Dirección</a:t>
            </a:r>
          </a:p>
        </p:txBody>
      </p:sp>
      <p:sp>
        <p:nvSpPr>
          <p:cNvPr id="41" name="Rectángulo: esquinas redondeadas 40">
            <a:extLst>
              <a:ext uri="{FF2B5EF4-FFF2-40B4-BE49-F238E27FC236}">
                <a16:creationId xmlns:a16="http://schemas.microsoft.com/office/drawing/2014/main" id="{0E6C41D3-6FE6-7FF5-F886-C525759B738B}"/>
              </a:ext>
            </a:extLst>
          </p:cNvPr>
          <p:cNvSpPr/>
          <p:nvPr/>
        </p:nvSpPr>
        <p:spPr>
          <a:xfrm>
            <a:off x="5540338" y="1905361"/>
            <a:ext cx="1048614" cy="60488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>
                <a:solidFill>
                  <a:schemeClr val="tx1"/>
                </a:solidFill>
              </a:rPr>
              <a:t>Comité de Dirección</a:t>
            </a:r>
          </a:p>
        </p:txBody>
      </p:sp>
      <p:sp>
        <p:nvSpPr>
          <p:cNvPr id="43" name="Rectángulo: esquinas redondeadas 42">
            <a:extLst>
              <a:ext uri="{FF2B5EF4-FFF2-40B4-BE49-F238E27FC236}">
                <a16:creationId xmlns:a16="http://schemas.microsoft.com/office/drawing/2014/main" id="{7736E4B1-D97D-EC53-0C5A-C54B8A9D2082}"/>
              </a:ext>
            </a:extLst>
          </p:cNvPr>
          <p:cNvSpPr/>
          <p:nvPr/>
        </p:nvSpPr>
        <p:spPr>
          <a:xfrm>
            <a:off x="6870495" y="3047803"/>
            <a:ext cx="941743" cy="534535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>
                <a:solidFill>
                  <a:schemeClr val="tx1"/>
                </a:solidFill>
              </a:rPr>
              <a:t>CFR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4C942A6A-411B-6E50-B95B-A990CC455232}"/>
              </a:ext>
            </a:extLst>
          </p:cNvPr>
          <p:cNvSpPr/>
          <p:nvPr/>
        </p:nvSpPr>
        <p:spPr>
          <a:xfrm>
            <a:off x="3099432" y="3738219"/>
            <a:ext cx="3682039" cy="1088611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CD7CF6B8-3208-0F94-6491-6EC2BF070132}"/>
              </a:ext>
            </a:extLst>
          </p:cNvPr>
          <p:cNvSpPr/>
          <p:nvPr/>
        </p:nvSpPr>
        <p:spPr>
          <a:xfrm>
            <a:off x="3245703" y="4133863"/>
            <a:ext cx="1043136" cy="638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/>
              <a:t>Administración y RRHH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1F56503-83A5-FDD2-42BF-0277D5D221DF}"/>
              </a:ext>
            </a:extLst>
          </p:cNvPr>
          <p:cNvSpPr/>
          <p:nvPr/>
        </p:nvSpPr>
        <p:spPr>
          <a:xfrm>
            <a:off x="4408770" y="4133863"/>
            <a:ext cx="1106049" cy="6100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900" dirty="0"/>
              <a:t>Marketing, Comunicación, e Inteligencia de Mercado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7541B5BA-DDC7-7478-D2C8-A70BC80BFB46}"/>
              </a:ext>
            </a:extLst>
          </p:cNvPr>
          <p:cNvSpPr/>
          <p:nvPr/>
        </p:nvSpPr>
        <p:spPr>
          <a:xfrm>
            <a:off x="5608217" y="4139569"/>
            <a:ext cx="1048615" cy="5952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/>
              <a:t>Tecnología Informática</a:t>
            </a:r>
          </a:p>
        </p:txBody>
      </p:sp>
      <p:cxnSp>
        <p:nvCxnSpPr>
          <p:cNvPr id="67" name="Conector recto 66">
            <a:extLst>
              <a:ext uri="{FF2B5EF4-FFF2-40B4-BE49-F238E27FC236}">
                <a16:creationId xmlns:a16="http://schemas.microsoft.com/office/drawing/2014/main" id="{E361F693-BDF2-D359-95C3-39EAE5A90EA5}"/>
              </a:ext>
            </a:extLst>
          </p:cNvPr>
          <p:cNvCxnSpPr>
            <a:cxnSpLocks/>
          </p:cNvCxnSpPr>
          <p:nvPr/>
        </p:nvCxnSpPr>
        <p:spPr>
          <a:xfrm flipV="1">
            <a:off x="9399775" y="2978883"/>
            <a:ext cx="1" cy="77440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ector recto 70">
            <a:extLst>
              <a:ext uri="{FF2B5EF4-FFF2-40B4-BE49-F238E27FC236}">
                <a16:creationId xmlns:a16="http://schemas.microsoft.com/office/drawing/2014/main" id="{5B043A4C-E09A-E461-0D30-F6BA43257E46}"/>
              </a:ext>
            </a:extLst>
          </p:cNvPr>
          <p:cNvCxnSpPr>
            <a:cxnSpLocks/>
          </p:cNvCxnSpPr>
          <p:nvPr/>
        </p:nvCxnSpPr>
        <p:spPr>
          <a:xfrm flipV="1">
            <a:off x="1541828" y="2992083"/>
            <a:ext cx="7857947" cy="1256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ector recto 80">
            <a:extLst>
              <a:ext uri="{FF2B5EF4-FFF2-40B4-BE49-F238E27FC236}">
                <a16:creationId xmlns:a16="http://schemas.microsoft.com/office/drawing/2014/main" id="{AC32DB0E-80D4-DC41-DB66-D4591EE222E6}"/>
              </a:ext>
            </a:extLst>
          </p:cNvPr>
          <p:cNvCxnSpPr>
            <a:cxnSpLocks/>
            <a:stCxn id="15" idx="3"/>
          </p:cNvCxnSpPr>
          <p:nvPr/>
        </p:nvCxnSpPr>
        <p:spPr>
          <a:xfrm>
            <a:off x="4303928" y="1822892"/>
            <a:ext cx="601510" cy="358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cto 82">
            <a:extLst>
              <a:ext uri="{FF2B5EF4-FFF2-40B4-BE49-F238E27FC236}">
                <a16:creationId xmlns:a16="http://schemas.microsoft.com/office/drawing/2014/main" id="{03DC11F3-7FBA-86D1-CB98-7B5275A449AA}"/>
              </a:ext>
            </a:extLst>
          </p:cNvPr>
          <p:cNvCxnSpPr>
            <a:cxnSpLocks/>
          </p:cNvCxnSpPr>
          <p:nvPr/>
        </p:nvCxnSpPr>
        <p:spPr>
          <a:xfrm flipH="1">
            <a:off x="4940452" y="3342897"/>
            <a:ext cx="1903598" cy="8623"/>
          </a:xfrm>
          <a:prstGeom prst="line">
            <a:avLst/>
          </a:prstGeom>
          <a:ln w="15875"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cto 84">
            <a:extLst>
              <a:ext uri="{FF2B5EF4-FFF2-40B4-BE49-F238E27FC236}">
                <a16:creationId xmlns:a16="http://schemas.microsoft.com/office/drawing/2014/main" id="{6EAF9CAC-3882-0FAB-640C-59C513B6D32C}"/>
              </a:ext>
            </a:extLst>
          </p:cNvPr>
          <p:cNvCxnSpPr>
            <a:cxnSpLocks/>
          </p:cNvCxnSpPr>
          <p:nvPr/>
        </p:nvCxnSpPr>
        <p:spPr>
          <a:xfrm flipV="1">
            <a:off x="7812237" y="3351520"/>
            <a:ext cx="1613983" cy="14108"/>
          </a:xfrm>
          <a:prstGeom prst="line">
            <a:avLst/>
          </a:prstGeom>
          <a:ln w="15875"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onector recto 87">
            <a:extLst>
              <a:ext uri="{FF2B5EF4-FFF2-40B4-BE49-F238E27FC236}">
                <a16:creationId xmlns:a16="http://schemas.microsoft.com/office/drawing/2014/main" id="{BE366CE3-9D15-DFB0-EDBA-CA414D708D69}"/>
              </a:ext>
            </a:extLst>
          </p:cNvPr>
          <p:cNvCxnSpPr>
            <a:stCxn id="41" idx="1"/>
          </p:cNvCxnSpPr>
          <p:nvPr/>
        </p:nvCxnSpPr>
        <p:spPr>
          <a:xfrm flipH="1" flipV="1">
            <a:off x="4940452" y="2327471"/>
            <a:ext cx="564234" cy="4396"/>
          </a:xfrm>
          <a:prstGeom prst="line">
            <a:avLst/>
          </a:prstGeom>
          <a:ln w="15875"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Rectángulo 94">
            <a:extLst>
              <a:ext uri="{FF2B5EF4-FFF2-40B4-BE49-F238E27FC236}">
                <a16:creationId xmlns:a16="http://schemas.microsoft.com/office/drawing/2014/main" id="{FC51097C-E6AC-101F-338A-913BA8DD2499}"/>
              </a:ext>
            </a:extLst>
          </p:cNvPr>
          <p:cNvSpPr/>
          <p:nvPr/>
        </p:nvSpPr>
        <p:spPr>
          <a:xfrm>
            <a:off x="8993605" y="4077668"/>
            <a:ext cx="718349" cy="604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/>
              <a:t>Red Exterior</a:t>
            </a:r>
          </a:p>
        </p:txBody>
      </p:sp>
      <p:cxnSp>
        <p:nvCxnSpPr>
          <p:cNvPr id="101" name="Conector recto 100">
            <a:extLst>
              <a:ext uri="{FF2B5EF4-FFF2-40B4-BE49-F238E27FC236}">
                <a16:creationId xmlns:a16="http://schemas.microsoft.com/office/drawing/2014/main" id="{60894BAD-3FF3-4E56-73E6-7A5A840A25CC}"/>
              </a:ext>
            </a:extLst>
          </p:cNvPr>
          <p:cNvCxnSpPr>
            <a:cxnSpLocks/>
          </p:cNvCxnSpPr>
          <p:nvPr/>
        </p:nvCxnSpPr>
        <p:spPr>
          <a:xfrm>
            <a:off x="2871511" y="4437212"/>
            <a:ext cx="260623" cy="0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ector recto 101">
            <a:extLst>
              <a:ext uri="{FF2B5EF4-FFF2-40B4-BE49-F238E27FC236}">
                <a16:creationId xmlns:a16="http://schemas.microsoft.com/office/drawing/2014/main" id="{120B40CD-3038-6BC4-85C4-0B0AD723EE16}"/>
              </a:ext>
            </a:extLst>
          </p:cNvPr>
          <p:cNvCxnSpPr/>
          <p:nvPr/>
        </p:nvCxnSpPr>
        <p:spPr>
          <a:xfrm flipV="1">
            <a:off x="6768374" y="4437212"/>
            <a:ext cx="211636" cy="3348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CuadroTexto 117">
            <a:extLst>
              <a:ext uri="{FF2B5EF4-FFF2-40B4-BE49-F238E27FC236}">
                <a16:creationId xmlns:a16="http://schemas.microsoft.com/office/drawing/2014/main" id="{8629638F-8294-9167-D78A-78710008A47E}"/>
              </a:ext>
            </a:extLst>
          </p:cNvPr>
          <p:cNvSpPr txBox="1"/>
          <p:nvPr/>
        </p:nvSpPr>
        <p:spPr>
          <a:xfrm>
            <a:off x="3915577" y="3854636"/>
            <a:ext cx="2017296" cy="318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/>
              <a:t>Áreas transversales</a:t>
            </a:r>
          </a:p>
        </p:txBody>
      </p:sp>
      <p:sp>
        <p:nvSpPr>
          <p:cNvPr id="119" name="CuadroTexto 118">
            <a:extLst>
              <a:ext uri="{FF2B5EF4-FFF2-40B4-BE49-F238E27FC236}">
                <a16:creationId xmlns:a16="http://schemas.microsoft.com/office/drawing/2014/main" id="{DE6131D9-E437-3495-BF82-93A3B2604330}"/>
              </a:ext>
            </a:extLst>
          </p:cNvPr>
          <p:cNvSpPr txBox="1"/>
          <p:nvPr/>
        </p:nvSpPr>
        <p:spPr>
          <a:xfrm>
            <a:off x="636180" y="3582338"/>
            <a:ext cx="2017296" cy="318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/>
              <a:t>Otros servicios</a:t>
            </a:r>
          </a:p>
        </p:txBody>
      </p:sp>
      <p:sp>
        <p:nvSpPr>
          <p:cNvPr id="120" name="CuadroTexto 119">
            <a:extLst>
              <a:ext uri="{FF2B5EF4-FFF2-40B4-BE49-F238E27FC236}">
                <a16:creationId xmlns:a16="http://schemas.microsoft.com/office/drawing/2014/main" id="{469EFEA3-84FB-E309-B363-77FC57036E37}"/>
              </a:ext>
            </a:extLst>
          </p:cNvPr>
          <p:cNvSpPr txBox="1"/>
          <p:nvPr/>
        </p:nvSpPr>
        <p:spPr>
          <a:xfrm>
            <a:off x="3914296" y="807238"/>
            <a:ext cx="2017296" cy="318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/>
              <a:t>Dirección</a:t>
            </a:r>
          </a:p>
        </p:txBody>
      </p:sp>
      <p:sp>
        <p:nvSpPr>
          <p:cNvPr id="121" name="CuadroTexto 120">
            <a:extLst>
              <a:ext uri="{FF2B5EF4-FFF2-40B4-BE49-F238E27FC236}">
                <a16:creationId xmlns:a16="http://schemas.microsoft.com/office/drawing/2014/main" id="{7C9E0656-F472-CB17-139B-43DE3C7B77E3}"/>
              </a:ext>
            </a:extLst>
          </p:cNvPr>
          <p:cNvSpPr txBox="1"/>
          <p:nvPr/>
        </p:nvSpPr>
        <p:spPr>
          <a:xfrm>
            <a:off x="7812237" y="3773860"/>
            <a:ext cx="2017296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/>
              <a:t>Áreas de Negocio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86E8D9E0-E1AA-33C5-A2DB-B675E3D62409}"/>
              </a:ext>
            </a:extLst>
          </p:cNvPr>
          <p:cNvSpPr/>
          <p:nvPr/>
        </p:nvSpPr>
        <p:spPr>
          <a:xfrm>
            <a:off x="5966143" y="5514348"/>
            <a:ext cx="2021598" cy="4276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>
                <a:solidFill>
                  <a:schemeClr val="tx1"/>
                </a:solidFill>
              </a:rPr>
              <a:t>Oficina de Gestión Administrativa de Proyectos</a:t>
            </a:r>
          </a:p>
        </p:txBody>
      </p:sp>
      <p:sp>
        <p:nvSpPr>
          <p:cNvPr id="51" name="Rectángulo 50">
            <a:extLst>
              <a:ext uri="{FF2B5EF4-FFF2-40B4-BE49-F238E27FC236}">
                <a16:creationId xmlns:a16="http://schemas.microsoft.com/office/drawing/2014/main" id="{B37252C5-FA6B-6482-764A-BB1C915D1494}"/>
              </a:ext>
            </a:extLst>
          </p:cNvPr>
          <p:cNvSpPr/>
          <p:nvPr/>
        </p:nvSpPr>
        <p:spPr>
          <a:xfrm>
            <a:off x="494566" y="4533299"/>
            <a:ext cx="2280121" cy="62793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900" b="1" dirty="0"/>
              <a:t>Equipo Técnico Gestión Programas de Canarias, FEDER, FSE+ y Asistencia Material Básica</a:t>
            </a:r>
          </a:p>
        </p:txBody>
      </p:sp>
      <p:cxnSp>
        <p:nvCxnSpPr>
          <p:cNvPr id="60" name="Conector recto 59">
            <a:extLst>
              <a:ext uri="{FF2B5EF4-FFF2-40B4-BE49-F238E27FC236}">
                <a16:creationId xmlns:a16="http://schemas.microsoft.com/office/drawing/2014/main" id="{F1D04B51-788F-90A8-5776-5C3E10D736D2}"/>
              </a:ext>
            </a:extLst>
          </p:cNvPr>
          <p:cNvCxnSpPr>
            <a:cxnSpLocks/>
          </p:cNvCxnSpPr>
          <p:nvPr/>
        </p:nvCxnSpPr>
        <p:spPr>
          <a:xfrm>
            <a:off x="6882826" y="4509017"/>
            <a:ext cx="0" cy="94675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ector recto 72">
            <a:extLst>
              <a:ext uri="{FF2B5EF4-FFF2-40B4-BE49-F238E27FC236}">
                <a16:creationId xmlns:a16="http://schemas.microsoft.com/office/drawing/2014/main" id="{E361F693-BDF2-D359-95C3-39EAE5A90EA5}"/>
              </a:ext>
            </a:extLst>
          </p:cNvPr>
          <p:cNvCxnSpPr>
            <a:cxnSpLocks/>
          </p:cNvCxnSpPr>
          <p:nvPr/>
        </p:nvCxnSpPr>
        <p:spPr>
          <a:xfrm flipV="1">
            <a:off x="1541828" y="3007963"/>
            <a:ext cx="0" cy="51306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ángulo 44">
            <a:extLst>
              <a:ext uri="{FF2B5EF4-FFF2-40B4-BE49-F238E27FC236}">
                <a16:creationId xmlns:a16="http://schemas.microsoft.com/office/drawing/2014/main" id="{C78B7111-D756-3CF9-9B59-6936758DDDB7}"/>
              </a:ext>
            </a:extLst>
          </p:cNvPr>
          <p:cNvSpPr/>
          <p:nvPr/>
        </p:nvSpPr>
        <p:spPr>
          <a:xfrm>
            <a:off x="811246" y="5194082"/>
            <a:ext cx="1461164" cy="60488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900" b="1" dirty="0"/>
              <a:t>Oficina de Proyectos</a:t>
            </a:r>
            <a:r>
              <a:rPr lang="es-ES" sz="1000" b="1" dirty="0"/>
              <a:t> Estratégicos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A39F1147-E706-4110-BCA3-6BDAB5437FF3}"/>
              </a:ext>
            </a:extLst>
          </p:cNvPr>
          <p:cNvSpPr txBox="1"/>
          <p:nvPr/>
        </p:nvSpPr>
        <p:spPr>
          <a:xfrm>
            <a:off x="7594698" y="410247"/>
            <a:ext cx="317915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ORGANIGRAMA PROEXCA 2026</a:t>
            </a:r>
          </a:p>
          <a:p>
            <a:pPr algn="ctr"/>
            <a:r>
              <a:rPr lang="es-ES" sz="1600" b="1" dirty="0"/>
              <a:t>Rev. Jun-2026</a:t>
            </a:r>
          </a:p>
        </p:txBody>
      </p:sp>
      <p:cxnSp>
        <p:nvCxnSpPr>
          <p:cNvPr id="62" name="Conector recto 61">
            <a:extLst>
              <a:ext uri="{FF2B5EF4-FFF2-40B4-BE49-F238E27FC236}">
                <a16:creationId xmlns:a16="http://schemas.microsoft.com/office/drawing/2014/main" id="{AC32DB0E-80D4-DC41-DB66-D4591EE222E6}"/>
              </a:ext>
            </a:extLst>
          </p:cNvPr>
          <p:cNvCxnSpPr>
            <a:cxnSpLocks/>
          </p:cNvCxnSpPr>
          <p:nvPr/>
        </p:nvCxnSpPr>
        <p:spPr>
          <a:xfrm>
            <a:off x="4337318" y="2460964"/>
            <a:ext cx="601510" cy="3584"/>
          </a:xfrm>
          <a:prstGeom prst="line">
            <a:avLst/>
          </a:prstGeom>
          <a:ln w="15875"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ángulo redondeado 15"/>
          <p:cNvSpPr/>
          <p:nvPr/>
        </p:nvSpPr>
        <p:spPr>
          <a:xfrm>
            <a:off x="3173740" y="2150389"/>
            <a:ext cx="1591159" cy="503444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>
                <a:solidFill>
                  <a:schemeClr val="tx1"/>
                </a:solidFill>
              </a:rPr>
              <a:t>Comité de Seguridad</a:t>
            </a:r>
          </a:p>
          <a:p>
            <a:pPr algn="ctr"/>
            <a:r>
              <a:rPr lang="es-ES" sz="1000" dirty="0">
                <a:solidFill>
                  <a:schemeClr val="tx1"/>
                </a:solidFill>
              </a:rPr>
              <a:t>Responsable de seguridad</a:t>
            </a:r>
          </a:p>
        </p:txBody>
      </p:sp>
    </p:spTree>
    <p:extLst>
      <p:ext uri="{BB962C8B-B14F-4D97-AF65-F5344CB8AC3E}">
        <p14:creationId xmlns:p14="http://schemas.microsoft.com/office/powerpoint/2010/main" val="2682921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93778" y="648323"/>
            <a:ext cx="2248249" cy="174199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s-ES" sz="1600" b="1" dirty="0"/>
              <a:t>Dirección</a:t>
            </a:r>
          </a:p>
          <a:p>
            <a:endParaRPr lang="es-ES" sz="1600" b="1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400" b="1" dirty="0"/>
              <a:t>Consejero Delegado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400" b="1" dirty="0"/>
              <a:t>Secretaría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400" b="1" dirty="0"/>
              <a:t>Seguridad de la Información</a:t>
            </a:r>
          </a:p>
        </p:txBody>
      </p:sp>
      <p:sp>
        <p:nvSpPr>
          <p:cNvPr id="3" name="Rectángulo 2"/>
          <p:cNvSpPr/>
          <p:nvPr/>
        </p:nvSpPr>
        <p:spPr>
          <a:xfrm>
            <a:off x="1193779" y="2585028"/>
            <a:ext cx="2248249" cy="164229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s-ES" sz="1600" b="1" dirty="0"/>
              <a:t>Negocio</a:t>
            </a:r>
          </a:p>
          <a:p>
            <a:endParaRPr lang="es-ES" sz="1600" b="1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400" b="1" dirty="0"/>
              <a:t>Promoción Exterior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400" b="1" dirty="0"/>
              <a:t>Invertir en Canarias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400" b="1" dirty="0"/>
              <a:t>Formación y Talento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400" b="1" dirty="0"/>
              <a:t>Red Exterior</a:t>
            </a:r>
          </a:p>
        </p:txBody>
      </p:sp>
      <p:sp>
        <p:nvSpPr>
          <p:cNvPr id="5" name="Rectángulo 4"/>
          <p:cNvSpPr/>
          <p:nvPr/>
        </p:nvSpPr>
        <p:spPr>
          <a:xfrm>
            <a:off x="3715340" y="2585028"/>
            <a:ext cx="2248249" cy="16422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defTabSz="0"/>
            <a:r>
              <a:rPr lang="es-ES" sz="1600" b="1" dirty="0"/>
              <a:t>Servicios transversales administrativos</a:t>
            </a:r>
          </a:p>
          <a:p>
            <a:pPr defTabSz="0"/>
            <a:endParaRPr lang="es-ES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b="1" dirty="0"/>
              <a:t>Administración y RR.HH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400" b="1" dirty="0">
                <a:solidFill>
                  <a:prstClr val="white"/>
                </a:solidFill>
              </a:rPr>
              <a:t>Tecnología/Informática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1400" b="1" dirty="0"/>
          </a:p>
        </p:txBody>
      </p:sp>
      <p:sp>
        <p:nvSpPr>
          <p:cNvPr id="6" name="Rectángulo 5"/>
          <p:cNvSpPr/>
          <p:nvPr/>
        </p:nvSpPr>
        <p:spPr>
          <a:xfrm>
            <a:off x="3715340" y="648324"/>
            <a:ext cx="2248249" cy="17419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s-ES" sz="1600" b="1" dirty="0">
                <a:solidFill>
                  <a:prstClr val="white"/>
                </a:solidFill>
              </a:rPr>
              <a:t>Servicios transversales de negocio</a:t>
            </a:r>
          </a:p>
          <a:p>
            <a:pPr lvl="0"/>
            <a:endParaRPr lang="es-ES" sz="1600" b="1" dirty="0">
              <a:solidFill>
                <a:prstClr val="white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400" b="1" dirty="0">
                <a:solidFill>
                  <a:prstClr val="white"/>
                </a:solidFill>
              </a:rPr>
              <a:t>Marketing, Comunicación e Inteligencia de Mercado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1DA45404-3DE8-ED08-9B29-9242DEFBF53A}"/>
              </a:ext>
            </a:extLst>
          </p:cNvPr>
          <p:cNvSpPr/>
          <p:nvPr/>
        </p:nvSpPr>
        <p:spPr>
          <a:xfrm>
            <a:off x="3715340" y="4422032"/>
            <a:ext cx="2248249" cy="144342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s-ES" sz="1600" b="1" dirty="0"/>
              <a:t>Cooperación</a:t>
            </a:r>
          </a:p>
          <a:p>
            <a:endParaRPr lang="es-ES" sz="1600" b="1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400" b="1" dirty="0"/>
              <a:t>Secretaría Conjunta Programa </a:t>
            </a:r>
            <a:r>
              <a:rPr lang="es-ES" sz="1400" b="1" dirty="0" err="1"/>
              <a:t>Interreg</a:t>
            </a:r>
            <a:r>
              <a:rPr lang="es-ES" sz="1400" b="1" dirty="0"/>
              <a:t> MAC 2021-2027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B37252C5-FA6B-6482-764A-BB1C915D1494}"/>
              </a:ext>
            </a:extLst>
          </p:cNvPr>
          <p:cNvSpPr/>
          <p:nvPr/>
        </p:nvSpPr>
        <p:spPr>
          <a:xfrm>
            <a:off x="6236901" y="4439615"/>
            <a:ext cx="2328407" cy="144342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s-ES" sz="1400" b="1" dirty="0"/>
          </a:p>
          <a:p>
            <a:pPr algn="ctr"/>
            <a:r>
              <a:rPr lang="es-ES" sz="1400" b="1" dirty="0"/>
              <a:t>Gestión Programas de Canarias, FEDER, FSE+ y Asistencia Material Básica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B37252C5-FA6B-6482-764A-BB1C915D1494}"/>
              </a:ext>
            </a:extLst>
          </p:cNvPr>
          <p:cNvSpPr/>
          <p:nvPr/>
        </p:nvSpPr>
        <p:spPr>
          <a:xfrm>
            <a:off x="1193778" y="4441647"/>
            <a:ext cx="2248250" cy="142381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s-ES" sz="1600" b="1" dirty="0"/>
              <a:t>Servicios a Empresas</a:t>
            </a:r>
          </a:p>
          <a:p>
            <a:endParaRPr lang="es-ES" sz="1600" b="1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400" b="1" dirty="0"/>
              <a:t>REA (régimen específico de abastecimiento)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B37252C5-FA6B-6482-764A-BB1C915D1494}"/>
              </a:ext>
            </a:extLst>
          </p:cNvPr>
          <p:cNvSpPr/>
          <p:nvPr/>
        </p:nvSpPr>
        <p:spPr>
          <a:xfrm>
            <a:off x="6236901" y="2585028"/>
            <a:ext cx="2328407" cy="164229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s-ES" sz="1400" b="1" dirty="0"/>
          </a:p>
          <a:p>
            <a:pPr algn="ctr"/>
            <a:endParaRPr lang="es-ES" sz="1400" b="1" dirty="0"/>
          </a:p>
          <a:p>
            <a:pPr algn="ctr"/>
            <a:r>
              <a:rPr lang="es-ES" sz="1400" b="1" dirty="0"/>
              <a:t>Oficina de Proyectos Estratégicos</a:t>
            </a:r>
          </a:p>
        </p:txBody>
      </p:sp>
    </p:spTree>
    <p:extLst>
      <p:ext uri="{BB962C8B-B14F-4D97-AF65-F5344CB8AC3E}">
        <p14:creationId xmlns:p14="http://schemas.microsoft.com/office/powerpoint/2010/main" val="122626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16457</TotalTime>
  <Words>159</Words>
  <Application>Microsoft Office PowerPoint</Application>
  <PresentationFormat>Panorámica</PresentationFormat>
  <Paragraphs>53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Wingdings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Pedro Martin</dc:creator>
  <cp:lastModifiedBy>DEBORA MARTIN ALVAREZ</cp:lastModifiedBy>
  <cp:revision>241</cp:revision>
  <cp:lastPrinted>2026-03-25T09:22:04Z</cp:lastPrinted>
  <dcterms:created xsi:type="dcterms:W3CDTF">2022-09-26T11:47:58Z</dcterms:created>
  <dcterms:modified xsi:type="dcterms:W3CDTF">2026-06-22T09:35:38Z</dcterms:modified>
</cp:coreProperties>
</file>